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5" r:id="rId4"/>
    <p:sldId id="276" r:id="rId5"/>
    <p:sldId id="277" r:id="rId6"/>
    <p:sldId id="280" r:id="rId7"/>
    <p:sldId id="278" r:id="rId8"/>
    <p:sldId id="279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6B0"/>
    <a:srgbClr val="B4DEF5"/>
    <a:srgbClr val="69BDE9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" Target="slide5.xml"/><Relationship Id="rId7" Type="http://schemas.openxmlformats.org/officeDocument/2006/relationships/slide" Target="slide7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3" action="ppaction://hlinksldjump"/>
          </p:cNvPr>
          <p:cNvSpPr/>
          <p:nvPr/>
        </p:nvSpPr>
        <p:spPr>
          <a:xfrm>
            <a:off x="4775198" y="1583267"/>
            <a:ext cx="3234267" cy="2243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755650" y="1413936"/>
            <a:ext cx="3486150" cy="804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2415117" y="2353732"/>
            <a:ext cx="1919816" cy="729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6" action="ppaction://hlinksldjump"/>
          </p:cNvPr>
          <p:cNvSpPr/>
          <p:nvPr/>
        </p:nvSpPr>
        <p:spPr>
          <a:xfrm>
            <a:off x="2855382" y="4331546"/>
            <a:ext cx="5298018" cy="10278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7" action="ppaction://hlinksldjump"/>
          </p:cNvPr>
          <p:cNvSpPr/>
          <p:nvPr/>
        </p:nvSpPr>
        <p:spPr>
          <a:xfrm>
            <a:off x="865715" y="4001345"/>
            <a:ext cx="1115485" cy="2238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8" action="ppaction://hlinksldjump"/>
          </p:cNvPr>
          <p:cNvSpPr/>
          <p:nvPr/>
        </p:nvSpPr>
        <p:spPr>
          <a:xfrm>
            <a:off x="2332819" y="5632025"/>
            <a:ext cx="6271431" cy="5130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241"/>
          <a:stretch/>
        </p:blipFill>
        <p:spPr>
          <a:xfrm>
            <a:off x="2762519" y="2624183"/>
            <a:ext cx="1196253" cy="17628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78"/>
          <a:stretch/>
        </p:blipFill>
        <p:spPr>
          <a:xfrm>
            <a:off x="524936" y="1715607"/>
            <a:ext cx="2267946" cy="26713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241"/>
          <a:stretch/>
        </p:blipFill>
        <p:spPr>
          <a:xfrm>
            <a:off x="3923074" y="2624183"/>
            <a:ext cx="1196253" cy="17628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78"/>
          <a:stretch/>
        </p:blipFill>
        <p:spPr>
          <a:xfrm>
            <a:off x="5030465" y="1854199"/>
            <a:ext cx="2267946" cy="2671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241"/>
          <a:stretch/>
        </p:blipFill>
        <p:spPr>
          <a:xfrm>
            <a:off x="7302166" y="2624183"/>
            <a:ext cx="1196253" cy="176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847" y="2284982"/>
            <a:ext cx="2542037" cy="19324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358" y="2284982"/>
            <a:ext cx="2559851" cy="193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60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72" y="804666"/>
            <a:ext cx="7559055" cy="5248667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4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52137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24" y="3218640"/>
            <a:ext cx="1461429" cy="7822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553" y="2603312"/>
            <a:ext cx="1461429" cy="7822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984" y="3218640"/>
            <a:ext cx="1461429" cy="7822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153" y="2496328"/>
            <a:ext cx="1461429" cy="7822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635" y="3156385"/>
            <a:ext cx="1461429" cy="7822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812" y="2646705"/>
            <a:ext cx="1461429" cy="78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4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049" y="495300"/>
            <a:ext cx="4147991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5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end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49" b="41729"/>
          <a:stretch/>
        </p:blipFill>
        <p:spPr>
          <a:xfrm>
            <a:off x="1187351" y="2417232"/>
            <a:ext cx="6437467" cy="2023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3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114</TotalTime>
  <Words>30</Words>
  <Application>Microsoft Office PowerPoint</Application>
  <PresentationFormat>On-screen Show (4:3)</PresentationFormat>
  <Paragraphs>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bbulmer</cp:lastModifiedBy>
  <cp:revision>10</cp:revision>
  <dcterms:created xsi:type="dcterms:W3CDTF">2019-12-04T16:07:37Z</dcterms:created>
  <dcterms:modified xsi:type="dcterms:W3CDTF">2020-12-09T14:19:53Z</dcterms:modified>
</cp:coreProperties>
</file>