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2" r:id="rId17"/>
    <p:sldId id="271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0" autoAdjust="0"/>
    <p:restoredTop sz="94660"/>
  </p:normalViewPr>
  <p:slideViewPr>
    <p:cSldViewPr snapToGrid="0">
      <p:cViewPr varScale="1">
        <p:scale>
          <a:sx n="120" d="100"/>
          <a:sy n="120" d="100"/>
        </p:scale>
        <p:origin x="120" y="2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B123D-2402-4B0E-9D4B-0FBA6E4A694E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E843B-266C-4FE0-AE5E-5EFFFCA5C9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26240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B123D-2402-4B0E-9D4B-0FBA6E4A694E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E843B-266C-4FE0-AE5E-5EFFFCA5C9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29931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B123D-2402-4B0E-9D4B-0FBA6E4A694E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E843B-266C-4FE0-AE5E-5EFFFCA5C9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8547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B123D-2402-4B0E-9D4B-0FBA6E4A694E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E843B-266C-4FE0-AE5E-5EFFFCA5C9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16560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B123D-2402-4B0E-9D4B-0FBA6E4A694E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E843B-266C-4FE0-AE5E-5EFFFCA5C9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8055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B123D-2402-4B0E-9D4B-0FBA6E4A694E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E843B-266C-4FE0-AE5E-5EFFFCA5C9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58865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B123D-2402-4B0E-9D4B-0FBA6E4A694E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E843B-266C-4FE0-AE5E-5EFFFCA5C9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97382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B123D-2402-4B0E-9D4B-0FBA6E4A694E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E843B-266C-4FE0-AE5E-5EFFFCA5C9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33721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B123D-2402-4B0E-9D4B-0FBA6E4A694E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E843B-266C-4FE0-AE5E-5EFFFCA5C9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66364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B123D-2402-4B0E-9D4B-0FBA6E4A694E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E843B-266C-4FE0-AE5E-5EFFFCA5C9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04239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B123D-2402-4B0E-9D4B-0FBA6E4A694E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E843B-266C-4FE0-AE5E-5EFFFCA5C9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81707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DB123D-2402-4B0E-9D4B-0FBA6E4A694E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CE843B-266C-4FE0-AE5E-5EFFFCA5C9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54463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26656" y="195697"/>
            <a:ext cx="4979090" cy="6319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89997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3669" y="-101272"/>
            <a:ext cx="9547942" cy="7488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95162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1133" y="-57939"/>
            <a:ext cx="8784907" cy="7235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02086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9472" y="0"/>
            <a:ext cx="10127932" cy="7190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17726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6353" y="44146"/>
            <a:ext cx="9695754" cy="6813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07682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485419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8943" y="1"/>
            <a:ext cx="5268608" cy="6784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00109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5819" y="0"/>
            <a:ext cx="8963770" cy="6986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1250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1092" y="-72234"/>
            <a:ext cx="8062126" cy="7258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35431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5268" y="0"/>
            <a:ext cx="9653095" cy="7371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89860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1765" y="-63611"/>
            <a:ext cx="9776001" cy="7316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592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388071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0803" y="-246490"/>
            <a:ext cx="8331480" cy="7872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34201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7238" y="19272"/>
            <a:ext cx="7869514" cy="6838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05694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2215" y="0"/>
            <a:ext cx="8123774" cy="6687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801735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6306" y="254723"/>
            <a:ext cx="9623729" cy="7054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399863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52277"/>
            <a:ext cx="12115800" cy="9134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64438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0</Words>
  <Application>Microsoft Office PowerPoint</Application>
  <PresentationFormat>Widescreen</PresentationFormat>
  <Paragraphs>0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Drift IT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RGoble</dc:creator>
  <cp:lastModifiedBy>RGoble</cp:lastModifiedBy>
  <cp:revision>3</cp:revision>
  <dcterms:created xsi:type="dcterms:W3CDTF">2021-01-08T09:11:39Z</dcterms:created>
  <dcterms:modified xsi:type="dcterms:W3CDTF">2021-01-08T09:33:17Z</dcterms:modified>
</cp:coreProperties>
</file>