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9"/>
  </p:notesMasterIdLst>
  <p:sldIdLst>
    <p:sldId id="358" r:id="rId2"/>
    <p:sldId id="400" r:id="rId3"/>
    <p:sldId id="307" r:id="rId4"/>
    <p:sldId id="435" r:id="rId5"/>
    <p:sldId id="436" r:id="rId6"/>
    <p:sldId id="437" r:id="rId7"/>
    <p:sldId id="456" r:id="rId8"/>
    <p:sldId id="457" r:id="rId9"/>
    <p:sldId id="309" r:id="rId10"/>
    <p:sldId id="439" r:id="rId11"/>
    <p:sldId id="432" r:id="rId12"/>
    <p:sldId id="440" r:id="rId13"/>
    <p:sldId id="458" r:id="rId14"/>
    <p:sldId id="444" r:id="rId15"/>
    <p:sldId id="442" r:id="rId16"/>
    <p:sldId id="443" r:id="rId17"/>
    <p:sldId id="433" r:id="rId18"/>
    <p:sldId id="446" r:id="rId19"/>
    <p:sldId id="466" r:id="rId20"/>
    <p:sldId id="445" r:id="rId21"/>
    <p:sldId id="462" r:id="rId22"/>
    <p:sldId id="472" r:id="rId23"/>
    <p:sldId id="471" r:id="rId24"/>
    <p:sldId id="447" r:id="rId25"/>
    <p:sldId id="448" r:id="rId26"/>
    <p:sldId id="465" r:id="rId27"/>
    <p:sldId id="434" r:id="rId28"/>
    <p:sldId id="450" r:id="rId29"/>
    <p:sldId id="467" r:id="rId30"/>
    <p:sldId id="468" r:id="rId31"/>
    <p:sldId id="470" r:id="rId32"/>
    <p:sldId id="451" r:id="rId33"/>
    <p:sldId id="469" r:id="rId34"/>
    <p:sldId id="452" r:id="rId35"/>
    <p:sldId id="455" r:id="rId36"/>
    <p:sldId id="453" r:id="rId37"/>
    <p:sldId id="454" r:id="rId3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E161"/>
    <a:srgbClr val="4472C4"/>
    <a:srgbClr val="6E99B9"/>
    <a:srgbClr val="FF8669"/>
    <a:srgbClr val="99FF66"/>
    <a:srgbClr val="FF99FF"/>
    <a:srgbClr val="FF33CC"/>
    <a:srgbClr val="79A9CD"/>
    <a:srgbClr val="FFCC00"/>
    <a:srgbClr val="D4E2E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420" autoAdjust="0"/>
    <p:restoredTop sz="95268" autoAdjust="0"/>
  </p:normalViewPr>
  <p:slideViewPr>
    <p:cSldViewPr snapToGrid="0">
      <p:cViewPr varScale="1">
        <p:scale>
          <a:sx n="83" d="100"/>
          <a:sy n="83" d="100"/>
        </p:scale>
        <p:origin x="715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8C3808-2524-4AD8-852C-544220036A44}" type="datetimeFigureOut">
              <a:rPr lang="en-GB" smtClean="0"/>
              <a:t>17/12/2020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FB0004-C0C3-417A-B892-C0421AE802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87259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88813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48713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49625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86365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93767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500276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978498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069250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336948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58124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642207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299222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627872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169355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139349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181634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119509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034635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901134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720021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339732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71160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525992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551397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28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167283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29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513733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30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8366600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31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3691414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32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8287993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33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5852961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34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8284474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35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6226751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36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188476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37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18391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AFF928-20CF-4D82-A9A4-AAA17C4670C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34D6E63-82DB-4075-BF7A-920F3F0BF5D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291660-1E72-4E51-B10A-00D1D3F616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17/12/2020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E156E7-EFC2-415E-821F-88D6CF0BF9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09F91B-0B56-4EEA-A26D-F2C6825ABF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3413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D77837-CC74-4C94-A911-EC6E2EE092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5BE1AF-0C58-4C7A-9562-CB849D7A06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21DC36-4EAD-479B-8DFB-0C446B88DF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17/12/2020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C771BE-6B80-4FE0-BA25-E768F46EAF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ED9E2A-58D5-4B6F-A54D-85327E927D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3444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62E900-CD6E-4E7E-BF4E-C7B94B8BE9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918C6C-AC41-4B61-9FB3-CE0CECC08A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6B35F-FB0C-43B7-BF26-53E4E365FD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17/12/2020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5E8ED4-013B-4F62-B6D7-CBB145C533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05092D-42D0-4414-8E18-65F9460153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59429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F089B3-082D-415E-999F-85D1EBEEC5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F76136-613F-431C-95EB-D7826EDBE85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8324164-BF6F-4898-B6F5-457C0C9D1C5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F01DA34-3ED2-467F-B31B-AFC50FBB52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17/12/2020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EB4433-59D8-4980-A4BF-61D8E3581C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C3375BD-9081-4EF1-8BF2-D3E70AA95D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69273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5B5EBB-CF66-4897-97E8-204A233E1C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FE7AC3-1C33-494A-ABBD-C1C0964AD4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4C1CA56-61A2-46C9-B951-34AF4D7C0F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1D5976D-329B-47D0-ADEC-DB33EEC77FB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3B5D662-A082-4C72-9115-D59E844B10B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32C8F08-889E-45BF-B2B9-A6FB18A1E1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17/12/2020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64C17A0-A5C6-41A7-8377-95C8229217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3E98536-684A-4B34-898A-05FFECF9EA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41352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6DF97D-AFB2-4FC9-A89D-27DEF8C38D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3AFF3C8-740D-491D-8472-6146BFBEA7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17/12/2020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9552725-1B22-4598-B11D-C694395FAA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1C80A26-5E68-4951-9718-2C87F678E1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18967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6CD47E-C912-483E-A5B9-01EF3BFD22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17/12/2020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F42E0BA-F27A-4AA0-9D3B-01C3EC4DF9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648FEE6-AFB6-48C5-8229-BAA7AFBB3B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53809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901F59-DCA9-459C-A4D1-4BB7EACA23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E40162-D431-4D70-B067-9B9E95C5C8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1DE4A55-4463-44D5-B9FE-1FE6301190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981996F-C3B4-4FC2-9149-BFC8C7E84B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17/12/2020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FA3DCFC-9EAD-4BD4-931E-8719AED2F2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424FBCB-85E0-4FA9-90BE-1A2652A7EB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50380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F80897-EAEE-4EC8-811E-8E60E46DD1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03A58C9-627F-4CD9-899E-3464EBFA550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902ABC2-BB1F-447E-9E37-4EC90342642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F74E5E-88CF-4369-927F-B5B8C3330F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17/12/2020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5CD8479-45F5-47D7-875B-AF4FB50632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5C445A1-B939-4373-89FC-686B545661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69277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7B36A6-C5A4-4C58-9792-ACA3617B31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9972F64-6FAC-4216-AFA5-1AA4ADF4BB5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1495B4-6735-409D-8881-FD508A940E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17/12/2020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F705C4-D641-457C-A00F-6694444FBC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C68D46-BEE3-40A5-ADE4-84875972AF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11883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DF42E17-DCCF-4A92-9A76-94DB87A3F31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EA0EFDD-F8D4-4773-AB8B-026DEC68AC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B22601-1C23-4AFF-B3EA-1D8FD821C1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17/12/2020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94A5E9-37ED-488B-8EB5-43B108B559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231C0F-BBBD-42A8-B71F-7D311ACE18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34173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1F31F7F-D1E8-4D4C-8BA0-678A4D05E0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54F3A87-B4A4-4C5C-9ED7-5CEE6DCFFB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2638B4-81E2-4F9B-87DD-DE1776CA817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4E2181-1FFF-4F27-A05B-1BCC0A338C54}" type="datetimeFigureOut">
              <a:rPr lang="en-GB" smtClean="0"/>
              <a:t>17/12/2020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9A6E54-8871-4F77-9E4A-5AC694137AA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A17602-F27F-42A3-81C6-51E9A26ABB6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53228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microsoft.com/office/2007/relationships/hdphoto" Target="../media/hdphoto2.wdp"/><Relationship Id="rId4" Type="http://schemas.openxmlformats.org/officeDocument/2006/relationships/image" Target="../media/image1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5" Type="http://schemas.microsoft.com/office/2007/relationships/hdphoto" Target="../media/hdphoto3.wdp"/><Relationship Id="rId4" Type="http://schemas.openxmlformats.org/officeDocument/2006/relationships/image" Target="../media/image18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6" Type="http://schemas.microsoft.com/office/2007/relationships/hdphoto" Target="../media/hdphoto4.wdp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png"/><Relationship Id="rId5" Type="http://schemas.microsoft.com/office/2007/relationships/hdphoto" Target="../media/hdphoto5.wdp"/><Relationship Id="rId4" Type="http://schemas.openxmlformats.org/officeDocument/2006/relationships/image" Target="../media/image23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Relationship Id="rId5" Type="http://schemas.microsoft.com/office/2007/relationships/hdphoto" Target="../media/hdphoto6.wdp"/><Relationship Id="rId4" Type="http://schemas.openxmlformats.org/officeDocument/2006/relationships/image" Target="../media/image28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386D01D2-E93E-4EC3-BF98-6C68510707F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579"/>
            <a:ext cx="12191999" cy="6998429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164F02F-8991-42A7-9FEC-37E81BF15F62}"/>
              </a:ext>
            </a:extLst>
          </p:cNvPr>
          <p:cNvSpPr txBox="1"/>
          <p:nvPr/>
        </p:nvSpPr>
        <p:spPr>
          <a:xfrm>
            <a:off x="69539" y="1269682"/>
            <a:ext cx="11836895" cy="15388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b="1" spc="300" dirty="0">
                <a:ln w="22225">
                  <a:solidFill>
                    <a:schemeClr val="tx1"/>
                  </a:solidFill>
                </a:ln>
                <a:solidFill>
                  <a:schemeClr val="accent1">
                    <a:lumMod val="60000"/>
                    <a:lumOff val="40000"/>
                    <a:alpha val="47000"/>
                  </a:schemeClr>
                </a:solidFill>
                <a:latin typeface="Yu Gothic UI" panose="020B0500000000000000" pitchFamily="34" charset="-128"/>
                <a:ea typeface="Yu Gothic UI" panose="020B0500000000000000" pitchFamily="34" charset="-128"/>
                <a:cs typeface="ZWAdobeF" pitchFamily="2" charset="0"/>
              </a:rPr>
              <a:t>Place Value</a:t>
            </a:r>
          </a:p>
          <a:p>
            <a:pPr algn="ctr"/>
            <a:endParaRPr lang="en-GB" sz="2800" b="1" dirty="0">
              <a:latin typeface="KG Red Hands Outline" panose="02000000000000000000" pitchFamily="2" charset="0"/>
              <a:ea typeface="Yu Gothic UI" panose="020B0500000000000000" pitchFamily="34" charset="-128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4B770B10-36BF-4676-B83D-F944805B247A}"/>
              </a:ext>
            </a:extLst>
          </p:cNvPr>
          <p:cNvSpPr/>
          <p:nvPr/>
        </p:nvSpPr>
        <p:spPr>
          <a:xfrm>
            <a:off x="4678842" y="212621"/>
            <a:ext cx="2824479" cy="768804"/>
          </a:xfrm>
          <a:prstGeom prst="rect">
            <a:avLst/>
          </a:prstGeom>
          <a:solidFill>
            <a:srgbClr val="6D97B7"/>
          </a:solidFill>
          <a:ln>
            <a:solidFill>
              <a:srgbClr val="6D97B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>
                <a:latin typeface="Segoe UI Semibold" panose="020B0702040204020203" pitchFamily="34" charset="0"/>
                <a:cs typeface="Segoe UI Semibold" panose="020B0702040204020203" pitchFamily="34" charset="0"/>
              </a:rPr>
              <a:t>YEAR 1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D82B3A6-7376-4A99-ABA6-45FF04BB864E}"/>
              </a:ext>
            </a:extLst>
          </p:cNvPr>
          <p:cNvSpPr/>
          <p:nvPr/>
        </p:nvSpPr>
        <p:spPr>
          <a:xfrm>
            <a:off x="3521532" y="6143535"/>
            <a:ext cx="5139104" cy="527538"/>
          </a:xfrm>
          <a:prstGeom prst="rect">
            <a:avLst/>
          </a:prstGeom>
          <a:solidFill>
            <a:srgbClr val="89BEE7">
              <a:alpha val="3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Block 4 – </a:t>
            </a:r>
            <a:r>
              <a:rPr lang="en-GB" sz="2800" b="1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Week 12</a:t>
            </a:r>
            <a:endParaRPr lang="en-GB" sz="28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4ABBE542-B108-4FF0-9EA8-7FADC5EEB73C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4048" y="4715072"/>
            <a:ext cx="1434065" cy="1434065"/>
          </a:xfrm>
          <a:prstGeom prst="rect">
            <a:avLst/>
          </a:prstGeom>
        </p:spPr>
      </p:pic>
      <p:sp>
        <p:nvSpPr>
          <p:cNvPr id="15" name="Oval 14">
            <a:extLst>
              <a:ext uri="{FF2B5EF4-FFF2-40B4-BE49-F238E27FC236}">
                <a16:creationId xmlns:a16="http://schemas.microsoft.com/office/drawing/2014/main" id="{9C6DDF90-E20D-4AFA-8048-38A56588BB0B}"/>
              </a:ext>
            </a:extLst>
          </p:cNvPr>
          <p:cNvSpPr/>
          <p:nvPr/>
        </p:nvSpPr>
        <p:spPr>
          <a:xfrm>
            <a:off x="4194873" y="4005818"/>
            <a:ext cx="72000" cy="720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CBB78B41-7C15-441B-84A9-805788ABE1D9}"/>
              </a:ext>
            </a:extLst>
          </p:cNvPr>
          <p:cNvSpPr/>
          <p:nvPr/>
        </p:nvSpPr>
        <p:spPr>
          <a:xfrm>
            <a:off x="4194873" y="3639366"/>
            <a:ext cx="72000" cy="720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58FA15BD-08BD-4679-A8CE-3B6D0F3B0D8D}"/>
              </a:ext>
            </a:extLst>
          </p:cNvPr>
          <p:cNvSpPr/>
          <p:nvPr/>
        </p:nvSpPr>
        <p:spPr>
          <a:xfrm>
            <a:off x="4194873" y="2906462"/>
            <a:ext cx="72000" cy="720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C63E0695-1E9B-4DB0-8841-3C81EC1C3B52}"/>
              </a:ext>
            </a:extLst>
          </p:cNvPr>
          <p:cNvSpPr/>
          <p:nvPr/>
        </p:nvSpPr>
        <p:spPr>
          <a:xfrm>
            <a:off x="4194873" y="3272914"/>
            <a:ext cx="72000" cy="720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542B07C3-F5BD-4C82-A14F-10EDFE70B8B6}"/>
              </a:ext>
            </a:extLst>
          </p:cNvPr>
          <p:cNvSpPr/>
          <p:nvPr/>
        </p:nvSpPr>
        <p:spPr>
          <a:xfrm>
            <a:off x="4267997" y="2709805"/>
            <a:ext cx="542238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Compare groups of objects</a:t>
            </a:r>
          </a:p>
          <a:p>
            <a:r>
              <a:rPr lang="en-GB" sz="2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Compare numbers</a:t>
            </a:r>
          </a:p>
          <a:p>
            <a:r>
              <a:rPr lang="en-GB" sz="2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Order groups of objects</a:t>
            </a:r>
          </a:p>
          <a:p>
            <a:r>
              <a:rPr lang="en-GB" sz="2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Order numbers</a:t>
            </a:r>
          </a:p>
        </p:txBody>
      </p:sp>
    </p:spTree>
    <p:extLst>
      <p:ext uri="{BB962C8B-B14F-4D97-AF65-F5344CB8AC3E}">
        <p14:creationId xmlns:p14="http://schemas.microsoft.com/office/powerpoint/2010/main" val="36915351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12A04D30-AED9-4FCE-937F-B50799E582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262"/>
            <a:ext cx="12191999" cy="69984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CCBD8AF0-6CBF-4231-A01C-E94E6629E590}"/>
              </a:ext>
            </a:extLst>
          </p:cNvPr>
          <p:cNvSpPr txBox="1"/>
          <p:nvPr/>
        </p:nvSpPr>
        <p:spPr>
          <a:xfrm>
            <a:off x="206476" y="3173095"/>
            <a:ext cx="117495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Step: C</a:t>
            </a:r>
            <a:r>
              <a:rPr lang="en-US" sz="2800" b="1" dirty="0" err="1">
                <a:latin typeface="Yu Gothic UI" panose="020B0500000000000000" pitchFamily="34" charset="-128"/>
                <a:ea typeface="Yu Gothic UI" panose="020B0500000000000000" pitchFamily="34" charset="-128"/>
              </a:rPr>
              <a:t>ompare</a:t>
            </a:r>
            <a:r>
              <a:rPr lang="en-US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 groups of objects</a:t>
            </a:r>
            <a:endParaRPr lang="en-GB" sz="28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CD9B7228-DCD2-4E4F-92B3-6837A4E43213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34144" y="334056"/>
            <a:ext cx="1211287" cy="1211287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99CDA12D-16B9-41D8-87A6-51C2D40401C8}"/>
              </a:ext>
            </a:extLst>
          </p:cNvPr>
          <p:cNvSpPr/>
          <p:nvPr/>
        </p:nvSpPr>
        <p:spPr>
          <a:xfrm>
            <a:off x="3729780" y="1890099"/>
            <a:ext cx="4334899" cy="1030081"/>
          </a:xfrm>
          <a:prstGeom prst="rect">
            <a:avLst/>
          </a:prstGeom>
          <a:solidFill>
            <a:schemeClr val="accent1">
              <a:lumMod val="20000"/>
              <a:lumOff val="80000"/>
              <a:alpha val="16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Lesson 1</a:t>
            </a:r>
          </a:p>
        </p:txBody>
      </p:sp>
    </p:spTree>
    <p:extLst>
      <p:ext uri="{BB962C8B-B14F-4D97-AF65-F5344CB8AC3E}">
        <p14:creationId xmlns:p14="http://schemas.microsoft.com/office/powerpoint/2010/main" val="22902222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4">
            <a:extLst>
              <a:ext uri="{FF2B5EF4-FFF2-40B4-BE49-F238E27FC236}">
                <a16:creationId xmlns:a16="http://schemas.microsoft.com/office/drawing/2014/main" id="{7EA56BA0-92C1-4560-8755-38D104AC5AE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262"/>
            <a:ext cx="12191999" cy="6998429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3C4E9D68-650B-4963-B845-7A3228AFE830}"/>
              </a:ext>
            </a:extLst>
          </p:cNvPr>
          <p:cNvSpPr txBox="1"/>
          <p:nvPr/>
        </p:nvSpPr>
        <p:spPr>
          <a:xfrm>
            <a:off x="372795" y="405279"/>
            <a:ext cx="79592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Which group of objects shows the most _______</a:t>
            </a:r>
          </a:p>
        </p:txBody>
      </p:sp>
      <p:sp>
        <p:nvSpPr>
          <p:cNvPr id="24" name="Teardrop 23">
            <a:extLst>
              <a:ext uri="{FF2B5EF4-FFF2-40B4-BE49-F238E27FC236}">
                <a16:creationId xmlns:a16="http://schemas.microsoft.com/office/drawing/2014/main" id="{227E63AF-6176-45A3-A9A9-B387F1F08F5A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728B659D-E2E9-4BE1-A0C1-136286E67448}"/>
              </a:ext>
            </a:extLst>
          </p:cNvPr>
          <p:cNvSpPr txBox="1"/>
          <p:nvPr/>
        </p:nvSpPr>
        <p:spPr>
          <a:xfrm>
            <a:off x="440889" y="2233646"/>
            <a:ext cx="46038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A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AE9FE7F-9209-438A-969A-16EE54AE47CA}"/>
              </a:ext>
            </a:extLst>
          </p:cNvPr>
          <p:cNvSpPr txBox="1"/>
          <p:nvPr/>
        </p:nvSpPr>
        <p:spPr>
          <a:xfrm>
            <a:off x="440889" y="3596293"/>
            <a:ext cx="43313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B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8175CB2C-F349-4386-B8A8-2D39DFF6E7F8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1279" y="2023610"/>
            <a:ext cx="1029079" cy="1029079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D34F3CDD-5576-494A-AC36-DF48D5238E69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3602" y="2023610"/>
            <a:ext cx="1029079" cy="1029079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17D0468D-F1B9-4189-88A8-940D7A693AA8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5925" y="2023610"/>
            <a:ext cx="1029079" cy="1029079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71D1D6D4-4306-412A-938E-8BBD3ACE4828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8248" y="2023610"/>
            <a:ext cx="1029079" cy="1029079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2F72B032-1CDA-46B8-9FF1-53436225CBA1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0571" y="2023610"/>
            <a:ext cx="1029079" cy="1029079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C5D2B905-85D0-402C-B7F9-0D2FC88930D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2894" y="2023610"/>
            <a:ext cx="1029079" cy="1029079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FEE95AAB-1720-4F33-90C1-CE74BA606A4E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5216" y="2023610"/>
            <a:ext cx="1029079" cy="1029079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8FD86455-53B4-4645-9608-5A6537D7E0BA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1279" y="3386257"/>
            <a:ext cx="1029079" cy="1029079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115F0271-61EF-45B6-9FD8-095D68FEA0D0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3602" y="3386257"/>
            <a:ext cx="1029079" cy="1029079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FBB4A73C-37EB-442B-A9E2-E50CC90C6F51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5925" y="3386257"/>
            <a:ext cx="1029079" cy="1029079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8673663B-05A6-4DFA-B5F6-7C6F2DD299C4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8248" y="3386257"/>
            <a:ext cx="1029079" cy="1029079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A5E19666-FF83-4476-B531-B4E161386433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0571" y="3386257"/>
            <a:ext cx="1029079" cy="1029079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D9832B9A-A4B6-4DD3-949D-3F01D32B7913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2894" y="3386257"/>
            <a:ext cx="1029079" cy="1029079"/>
          </a:xfrm>
          <a:prstGeom prst="rect">
            <a:avLst/>
          </a:prstGeom>
        </p:spPr>
      </p:pic>
      <p:sp>
        <p:nvSpPr>
          <p:cNvPr id="45" name="TextBox 44">
            <a:extLst>
              <a:ext uri="{FF2B5EF4-FFF2-40B4-BE49-F238E27FC236}">
                <a16:creationId xmlns:a16="http://schemas.microsoft.com/office/drawing/2014/main" id="{0FD22E62-5372-4CAF-942A-E133D2D39E72}"/>
              </a:ext>
            </a:extLst>
          </p:cNvPr>
          <p:cNvSpPr txBox="1"/>
          <p:nvPr/>
        </p:nvSpPr>
        <p:spPr>
          <a:xfrm>
            <a:off x="440889" y="5455787"/>
            <a:ext cx="367600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By how many? _______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814AD1A2-29D6-49F2-B3A4-A5AB29641A6B}"/>
              </a:ext>
            </a:extLst>
          </p:cNvPr>
          <p:cNvSpPr txBox="1"/>
          <p:nvPr/>
        </p:nvSpPr>
        <p:spPr>
          <a:xfrm>
            <a:off x="6964967" y="405279"/>
            <a:ext cx="10263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A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818B2717-78D1-4234-AD99-04C189CFA786}"/>
              </a:ext>
            </a:extLst>
          </p:cNvPr>
          <p:cNvSpPr txBox="1"/>
          <p:nvPr/>
        </p:nvSpPr>
        <p:spPr>
          <a:xfrm>
            <a:off x="2960631" y="5455787"/>
            <a:ext cx="10290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</a:t>
            </a:r>
          </a:p>
        </p:txBody>
      </p:sp>
      <p:pic>
        <p:nvPicPr>
          <p:cNvPr id="32" name="Picture 4" descr="Image result for tick clipart">
            <a:extLst>
              <a:ext uri="{FF2B5EF4-FFF2-40B4-BE49-F238E27FC236}">
                <a16:creationId xmlns:a16="http://schemas.microsoft.com/office/drawing/2014/main" id="{C6F290D9-7A5C-4F6F-99BA-8F84C3A4A2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29818" y="2209951"/>
            <a:ext cx="682209" cy="632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726535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3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FA582AA-0C1F-47F7-B030-357C4FA4DCA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1" name="TextBox 30">
            <a:extLst>
              <a:ext uri="{FF2B5EF4-FFF2-40B4-BE49-F238E27FC236}">
                <a16:creationId xmlns:a16="http://schemas.microsoft.com/office/drawing/2014/main" id="{E982CA2C-C252-4FE4-BB35-3268FDB0E9E3}"/>
              </a:ext>
            </a:extLst>
          </p:cNvPr>
          <p:cNvSpPr txBox="1"/>
          <p:nvPr/>
        </p:nvSpPr>
        <p:spPr>
          <a:xfrm>
            <a:off x="372795" y="406861"/>
            <a:ext cx="79592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Which group of objects shows the most? _______</a:t>
            </a:r>
          </a:p>
        </p:txBody>
      </p:sp>
      <p:sp>
        <p:nvSpPr>
          <p:cNvPr id="32" name="Teardrop 31">
            <a:extLst>
              <a:ext uri="{FF2B5EF4-FFF2-40B4-BE49-F238E27FC236}">
                <a16:creationId xmlns:a16="http://schemas.microsoft.com/office/drawing/2014/main" id="{A849198E-9E3F-48AC-BAE4-4ADCCF60E425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13657C6A-78C4-4223-B254-623940B69A6B}"/>
              </a:ext>
            </a:extLst>
          </p:cNvPr>
          <p:cNvSpPr txBox="1"/>
          <p:nvPr/>
        </p:nvSpPr>
        <p:spPr>
          <a:xfrm>
            <a:off x="440889" y="2229115"/>
            <a:ext cx="46038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A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6D5D40A2-B071-48DD-96AD-9F9F2ACAEBB6}"/>
              </a:ext>
            </a:extLst>
          </p:cNvPr>
          <p:cNvSpPr txBox="1"/>
          <p:nvPr/>
        </p:nvSpPr>
        <p:spPr>
          <a:xfrm>
            <a:off x="440889" y="3618110"/>
            <a:ext cx="43313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B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BCA15666-967B-42B6-9895-A4088431E0DF}"/>
              </a:ext>
            </a:extLst>
          </p:cNvPr>
          <p:cNvSpPr txBox="1"/>
          <p:nvPr/>
        </p:nvSpPr>
        <p:spPr>
          <a:xfrm>
            <a:off x="440889" y="5434595"/>
            <a:ext cx="367600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By how many? _______</a:t>
            </a:r>
          </a:p>
        </p:txBody>
      </p:sp>
      <p:pic>
        <p:nvPicPr>
          <p:cNvPr id="47" name="Picture 4" descr="Image result for tick clipart">
            <a:extLst>
              <a:ext uri="{FF2B5EF4-FFF2-40B4-BE49-F238E27FC236}">
                <a16:creationId xmlns:a16="http://schemas.microsoft.com/office/drawing/2014/main" id="{6E5F348E-7498-4B6D-969F-77552EC235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82960" y="3533076"/>
            <a:ext cx="682209" cy="632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8" name="TextBox 47">
            <a:extLst>
              <a:ext uri="{FF2B5EF4-FFF2-40B4-BE49-F238E27FC236}">
                <a16:creationId xmlns:a16="http://schemas.microsoft.com/office/drawing/2014/main" id="{C412CCEA-02E6-4CA8-A2E8-6FE783AFFBD0}"/>
              </a:ext>
            </a:extLst>
          </p:cNvPr>
          <p:cNvSpPr txBox="1"/>
          <p:nvPr/>
        </p:nvSpPr>
        <p:spPr>
          <a:xfrm>
            <a:off x="2940218" y="5405411"/>
            <a:ext cx="10475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BC7CFF1C-336D-4E44-A5B7-80A30BCDA5D3}"/>
              </a:ext>
            </a:extLst>
          </p:cNvPr>
          <p:cNvSpPr txBox="1"/>
          <p:nvPr/>
        </p:nvSpPr>
        <p:spPr>
          <a:xfrm>
            <a:off x="7125170" y="403560"/>
            <a:ext cx="10505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B</a:t>
            </a:r>
          </a:p>
        </p:txBody>
      </p:sp>
    </p:spTree>
    <p:extLst>
      <p:ext uri="{BB962C8B-B14F-4D97-AF65-F5344CB8AC3E}">
        <p14:creationId xmlns:p14="http://schemas.microsoft.com/office/powerpoint/2010/main" val="827702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/>
      <p:bldP spid="4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12745E3-F251-4D7D-A97D-9D320000817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3C4E9D68-650B-4963-B845-7A3228AFE830}"/>
              </a:ext>
            </a:extLst>
          </p:cNvPr>
          <p:cNvSpPr txBox="1"/>
          <p:nvPr/>
        </p:nvSpPr>
        <p:spPr>
          <a:xfrm>
            <a:off x="372795" y="405279"/>
            <a:ext cx="79592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Which group of objects shows the most? _______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728B659D-E2E9-4BE1-A0C1-136286E67448}"/>
              </a:ext>
            </a:extLst>
          </p:cNvPr>
          <p:cNvSpPr txBox="1"/>
          <p:nvPr/>
        </p:nvSpPr>
        <p:spPr>
          <a:xfrm>
            <a:off x="440889" y="1558083"/>
            <a:ext cx="49404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A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AE9FE7F-9209-438A-969A-16EE54AE47CA}"/>
              </a:ext>
            </a:extLst>
          </p:cNvPr>
          <p:cNvSpPr txBox="1"/>
          <p:nvPr/>
        </p:nvSpPr>
        <p:spPr>
          <a:xfrm>
            <a:off x="440889" y="2771100"/>
            <a:ext cx="46358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B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0FD22E62-5372-4CAF-942A-E133D2D39E72}"/>
              </a:ext>
            </a:extLst>
          </p:cNvPr>
          <p:cNvSpPr txBox="1"/>
          <p:nvPr/>
        </p:nvSpPr>
        <p:spPr>
          <a:xfrm>
            <a:off x="440889" y="5086606"/>
            <a:ext cx="619272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Which group shows the least? _______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1EE0784E-B9E8-40E8-8F3E-DDECE50B64B4}"/>
              </a:ext>
            </a:extLst>
          </p:cNvPr>
          <p:cNvSpPr txBox="1"/>
          <p:nvPr/>
        </p:nvSpPr>
        <p:spPr>
          <a:xfrm>
            <a:off x="440889" y="4070174"/>
            <a:ext cx="4716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9052FBD7-AC0F-4D26-964F-E84A1B1743ED}"/>
              </a:ext>
            </a:extLst>
          </p:cNvPr>
          <p:cNvSpPr txBox="1"/>
          <p:nvPr/>
        </p:nvSpPr>
        <p:spPr>
          <a:xfrm>
            <a:off x="7077760" y="405279"/>
            <a:ext cx="10505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A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E9E940BA-04D4-4728-8968-9BD51B378320}"/>
              </a:ext>
            </a:extLst>
          </p:cNvPr>
          <p:cNvSpPr txBox="1"/>
          <p:nvPr/>
        </p:nvSpPr>
        <p:spPr>
          <a:xfrm>
            <a:off x="5432247" y="5086606"/>
            <a:ext cx="10505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B</a:t>
            </a: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F5516B0A-D7C6-453A-A310-77809C905592}"/>
              </a:ext>
            </a:extLst>
          </p:cNvPr>
          <p:cNvSpPr txBox="1"/>
          <p:nvPr/>
        </p:nvSpPr>
        <p:spPr>
          <a:xfrm>
            <a:off x="3811225" y="5970766"/>
            <a:ext cx="81352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B has the least with 11 cubes. A = 14 and C = 12. 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B64D493-D049-4B04-AFD6-8FCC066B7093}"/>
              </a:ext>
            </a:extLst>
          </p:cNvPr>
          <p:cNvSpPr/>
          <p:nvPr/>
        </p:nvSpPr>
        <p:spPr>
          <a:xfrm>
            <a:off x="440889" y="5970766"/>
            <a:ext cx="331533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do you know?</a:t>
            </a:r>
          </a:p>
        </p:txBody>
      </p:sp>
      <p:pic>
        <p:nvPicPr>
          <p:cNvPr id="52" name="Picture 4" descr="Image result for tick clipart">
            <a:extLst>
              <a:ext uri="{FF2B5EF4-FFF2-40B4-BE49-F238E27FC236}">
                <a16:creationId xmlns:a16="http://schemas.microsoft.com/office/drawing/2014/main" id="{3FC80797-0C10-440A-A947-C97DB78875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01214" y="1543914"/>
            <a:ext cx="682209" cy="632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8386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2" grpId="0"/>
      <p:bldP spid="6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262"/>
            <a:ext cx="12191999" cy="6998429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EAE7A425-2A83-4250-BE92-B8F01C1341CA}"/>
              </a:ext>
            </a:extLst>
          </p:cNvPr>
          <p:cNvSpPr txBox="1"/>
          <p:nvPr/>
        </p:nvSpPr>
        <p:spPr>
          <a:xfrm>
            <a:off x="302915" y="269900"/>
            <a:ext cx="975619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Complete the sentences by using </a:t>
            </a:r>
            <a:r>
              <a:rPr lang="en-GB" sz="2800" b="1" u="sng" dirty="0">
                <a:latin typeface="Yu Gothic UI" panose="020B0500000000000000" pitchFamily="34" charset="-128"/>
                <a:ea typeface="Yu Gothic UI" panose="020B0500000000000000" pitchFamily="34" charset="-128"/>
              </a:rPr>
              <a:t>less than</a:t>
            </a:r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, </a:t>
            </a:r>
            <a:r>
              <a:rPr lang="en-GB" sz="2800" b="1" u="sng" dirty="0">
                <a:latin typeface="Yu Gothic UI" panose="020B0500000000000000" pitchFamily="34" charset="-128"/>
                <a:ea typeface="Yu Gothic UI" panose="020B0500000000000000" pitchFamily="34" charset="-128"/>
              </a:rPr>
              <a:t>greater than</a:t>
            </a:r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 or</a:t>
            </a:r>
          </a:p>
          <a:p>
            <a:r>
              <a:rPr lang="en-GB" sz="2800" b="1" u="sng" dirty="0">
                <a:latin typeface="Yu Gothic UI" panose="020B0500000000000000" pitchFamily="34" charset="-128"/>
                <a:ea typeface="Yu Gothic UI" panose="020B0500000000000000" pitchFamily="34" charset="-128"/>
              </a:rPr>
              <a:t>equal to</a:t>
            </a:r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.</a:t>
            </a:r>
          </a:p>
        </p:txBody>
      </p:sp>
      <p:sp>
        <p:nvSpPr>
          <p:cNvPr id="7" name="Teardrop 6">
            <a:extLst>
              <a:ext uri="{FF2B5EF4-FFF2-40B4-BE49-F238E27FC236}">
                <a16:creationId xmlns:a16="http://schemas.microsoft.com/office/drawing/2014/main" id="{4EC6BD9E-54A0-41B7-9633-94C93CA828E4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A9F028A0-D71E-45F4-8DC5-F58990633EE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8552768"/>
              </p:ext>
            </p:extLst>
          </p:nvPr>
        </p:nvGraphicFramePr>
        <p:xfrm>
          <a:off x="1821724" y="1515533"/>
          <a:ext cx="8424000" cy="4876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20000">
                  <a:extLst>
                    <a:ext uri="{9D8B030D-6E8A-4147-A177-3AD203B41FA5}">
                      <a16:colId xmlns:a16="http://schemas.microsoft.com/office/drawing/2014/main" val="1767718722"/>
                    </a:ext>
                  </a:extLst>
                </a:gridCol>
                <a:gridCol w="3384000">
                  <a:extLst>
                    <a:ext uri="{9D8B030D-6E8A-4147-A177-3AD203B41FA5}">
                      <a16:colId xmlns:a16="http://schemas.microsoft.com/office/drawing/2014/main" val="2617534102"/>
                    </a:ext>
                  </a:extLst>
                </a:gridCol>
                <a:gridCol w="2520000">
                  <a:extLst>
                    <a:ext uri="{9D8B030D-6E8A-4147-A177-3AD203B41FA5}">
                      <a16:colId xmlns:a16="http://schemas.microsoft.com/office/drawing/2014/main" val="3499604293"/>
                    </a:ext>
                  </a:extLst>
                </a:gridCol>
              </a:tblGrid>
              <a:tr h="1625600">
                <a:tc>
                  <a:txBody>
                    <a:bodyPr/>
                    <a:lstStyle/>
                    <a:p>
                      <a:endParaRPr lang="en-GB" b="1" dirty="0">
                        <a:solidFill>
                          <a:schemeClr val="tx1"/>
                        </a:solidFill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is ____________________</a:t>
                      </a:r>
                    </a:p>
                  </a:txBody>
                  <a:tcPr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b="1" dirty="0">
                        <a:solidFill>
                          <a:schemeClr val="tx1"/>
                        </a:solidFill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55742493"/>
                  </a:ext>
                </a:extLst>
              </a:tr>
              <a:tr h="1625600">
                <a:tc>
                  <a:txBody>
                    <a:bodyPr/>
                    <a:lstStyle/>
                    <a:p>
                      <a:endParaRPr lang="en-GB" b="1" dirty="0">
                        <a:solidFill>
                          <a:schemeClr val="tx1"/>
                        </a:solidFill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is ____________________</a:t>
                      </a:r>
                    </a:p>
                  </a:txBody>
                  <a:tcPr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b="1" dirty="0">
                        <a:solidFill>
                          <a:schemeClr val="tx1"/>
                        </a:solidFill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3087947"/>
                  </a:ext>
                </a:extLst>
              </a:tr>
              <a:tr h="1625600">
                <a:tc>
                  <a:txBody>
                    <a:bodyPr/>
                    <a:lstStyle/>
                    <a:p>
                      <a:endParaRPr lang="en-GB" b="1" dirty="0">
                        <a:solidFill>
                          <a:schemeClr val="tx1"/>
                        </a:solidFill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is ____________________</a:t>
                      </a:r>
                    </a:p>
                  </a:txBody>
                  <a:tcPr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b="1" dirty="0">
                        <a:solidFill>
                          <a:schemeClr val="tx1"/>
                        </a:solidFill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77586121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7A0CDE83-5A0F-4747-9705-529A0AC54FB5}"/>
              </a:ext>
            </a:extLst>
          </p:cNvPr>
          <p:cNvSpPr txBox="1"/>
          <p:nvPr/>
        </p:nvSpPr>
        <p:spPr>
          <a:xfrm>
            <a:off x="4919839" y="2648024"/>
            <a:ext cx="25230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greater than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67E8E5E-8B95-42A4-94E6-FD22EDC64437}"/>
              </a:ext>
            </a:extLst>
          </p:cNvPr>
          <p:cNvSpPr txBox="1"/>
          <p:nvPr/>
        </p:nvSpPr>
        <p:spPr>
          <a:xfrm>
            <a:off x="4919839" y="5904534"/>
            <a:ext cx="25230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equal to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009B227-9E1A-4591-B600-926C57DF1883}"/>
              </a:ext>
            </a:extLst>
          </p:cNvPr>
          <p:cNvSpPr txBox="1"/>
          <p:nvPr/>
        </p:nvSpPr>
        <p:spPr>
          <a:xfrm>
            <a:off x="4919839" y="4294011"/>
            <a:ext cx="25230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less than</a:t>
            </a:r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C3BB848E-C3F8-4D55-A26D-493B6DF7212E}"/>
              </a:ext>
            </a:extLst>
          </p:cNvPr>
          <p:cNvSpPr/>
          <p:nvPr/>
        </p:nvSpPr>
        <p:spPr>
          <a:xfrm>
            <a:off x="1915435" y="1582621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12F0AA74-2B6E-4784-8C98-C449219555C8}"/>
              </a:ext>
            </a:extLst>
          </p:cNvPr>
          <p:cNvSpPr/>
          <p:nvPr/>
        </p:nvSpPr>
        <p:spPr>
          <a:xfrm>
            <a:off x="1915435" y="1968339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9B14E00A-1AA5-43F5-8FA6-CF19D7650A5A}"/>
              </a:ext>
            </a:extLst>
          </p:cNvPr>
          <p:cNvSpPr/>
          <p:nvPr/>
        </p:nvSpPr>
        <p:spPr>
          <a:xfrm>
            <a:off x="1915435" y="2348552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98223C65-A79D-4B37-A101-8E7AB597CB42}"/>
              </a:ext>
            </a:extLst>
          </p:cNvPr>
          <p:cNvSpPr/>
          <p:nvPr/>
        </p:nvSpPr>
        <p:spPr>
          <a:xfrm>
            <a:off x="2412168" y="1582621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B7B8504A-6C23-413E-B5D6-A02D793C4333}"/>
              </a:ext>
            </a:extLst>
          </p:cNvPr>
          <p:cNvSpPr/>
          <p:nvPr/>
        </p:nvSpPr>
        <p:spPr>
          <a:xfrm>
            <a:off x="2412168" y="2348552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6E7B4B66-A3AF-4EDE-9816-757928FBF86B}"/>
              </a:ext>
            </a:extLst>
          </p:cNvPr>
          <p:cNvSpPr/>
          <p:nvPr/>
        </p:nvSpPr>
        <p:spPr>
          <a:xfrm>
            <a:off x="2912775" y="1582621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68DFADD1-2916-47CF-925C-7392AE98ABE4}"/>
              </a:ext>
            </a:extLst>
          </p:cNvPr>
          <p:cNvSpPr/>
          <p:nvPr/>
        </p:nvSpPr>
        <p:spPr>
          <a:xfrm>
            <a:off x="2912775" y="1968339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23B8D149-A980-4BEA-8650-E76F5FB9D096}"/>
              </a:ext>
            </a:extLst>
          </p:cNvPr>
          <p:cNvSpPr/>
          <p:nvPr/>
        </p:nvSpPr>
        <p:spPr>
          <a:xfrm>
            <a:off x="3411715" y="1582621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D9F519AD-4820-4599-B168-49586D8186AD}"/>
              </a:ext>
            </a:extLst>
          </p:cNvPr>
          <p:cNvSpPr/>
          <p:nvPr/>
        </p:nvSpPr>
        <p:spPr>
          <a:xfrm>
            <a:off x="3411715" y="1968339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B3C964BE-41BF-485D-8B16-B780F5F65A8C}"/>
              </a:ext>
            </a:extLst>
          </p:cNvPr>
          <p:cNvSpPr/>
          <p:nvPr/>
        </p:nvSpPr>
        <p:spPr>
          <a:xfrm>
            <a:off x="3411715" y="2348552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EC05C978-FF73-4BA2-9825-4ABA57A6C97B}"/>
              </a:ext>
            </a:extLst>
          </p:cNvPr>
          <p:cNvSpPr/>
          <p:nvPr/>
        </p:nvSpPr>
        <p:spPr>
          <a:xfrm>
            <a:off x="3910115" y="1582621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5FAD859B-E90F-424D-A181-F215DC762116}"/>
              </a:ext>
            </a:extLst>
          </p:cNvPr>
          <p:cNvSpPr/>
          <p:nvPr/>
        </p:nvSpPr>
        <p:spPr>
          <a:xfrm>
            <a:off x="3910115" y="1968339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11BEDAD7-27E8-4455-98DE-1D5B3B0708F1}"/>
              </a:ext>
            </a:extLst>
          </p:cNvPr>
          <p:cNvSpPr/>
          <p:nvPr/>
        </p:nvSpPr>
        <p:spPr>
          <a:xfrm>
            <a:off x="3910115" y="2348552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C8655C4D-9661-4999-B812-4FC5AD451060}"/>
              </a:ext>
            </a:extLst>
          </p:cNvPr>
          <p:cNvSpPr/>
          <p:nvPr/>
        </p:nvSpPr>
        <p:spPr>
          <a:xfrm>
            <a:off x="1915435" y="2740842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1212ADB7-E699-4B48-A80C-D86E496D6B64}"/>
              </a:ext>
            </a:extLst>
          </p:cNvPr>
          <p:cNvSpPr/>
          <p:nvPr/>
        </p:nvSpPr>
        <p:spPr>
          <a:xfrm>
            <a:off x="2412168" y="2740842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574FB9C1-7EA8-4E4E-ADDA-A173540937FF}"/>
              </a:ext>
            </a:extLst>
          </p:cNvPr>
          <p:cNvSpPr/>
          <p:nvPr/>
        </p:nvSpPr>
        <p:spPr>
          <a:xfrm>
            <a:off x="2912775" y="2740842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2BDF84A5-1FA8-4A56-A277-9A95DC73E69A}"/>
              </a:ext>
            </a:extLst>
          </p:cNvPr>
          <p:cNvSpPr/>
          <p:nvPr/>
        </p:nvSpPr>
        <p:spPr>
          <a:xfrm>
            <a:off x="3910115" y="2740842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74CB079E-74CD-4C3C-8B42-B92D7592E8D1}"/>
              </a:ext>
            </a:extLst>
          </p:cNvPr>
          <p:cNvSpPr/>
          <p:nvPr/>
        </p:nvSpPr>
        <p:spPr>
          <a:xfrm>
            <a:off x="1915435" y="3210361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C5494C19-AED5-4681-AA7B-A3BF13318475}"/>
              </a:ext>
            </a:extLst>
          </p:cNvPr>
          <p:cNvSpPr/>
          <p:nvPr/>
        </p:nvSpPr>
        <p:spPr>
          <a:xfrm>
            <a:off x="1915435" y="3596079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E1631BDE-ED4C-40AC-9D8E-9622C213E453}"/>
              </a:ext>
            </a:extLst>
          </p:cNvPr>
          <p:cNvSpPr/>
          <p:nvPr/>
        </p:nvSpPr>
        <p:spPr>
          <a:xfrm>
            <a:off x="1915435" y="3977859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2510DB83-8373-4310-949E-4C9412A4B92C}"/>
              </a:ext>
            </a:extLst>
          </p:cNvPr>
          <p:cNvSpPr/>
          <p:nvPr/>
        </p:nvSpPr>
        <p:spPr>
          <a:xfrm>
            <a:off x="2412168" y="3596079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3F90ECFC-E196-42E0-A76F-16D8B3DE4646}"/>
              </a:ext>
            </a:extLst>
          </p:cNvPr>
          <p:cNvSpPr/>
          <p:nvPr/>
        </p:nvSpPr>
        <p:spPr>
          <a:xfrm>
            <a:off x="2412168" y="3977859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E44F630F-D289-4C76-B6AD-40C240DCF1B1}"/>
              </a:ext>
            </a:extLst>
          </p:cNvPr>
          <p:cNvSpPr/>
          <p:nvPr/>
        </p:nvSpPr>
        <p:spPr>
          <a:xfrm>
            <a:off x="2912775" y="3210361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0FEEA901-B953-4DF2-88D4-2D0D6F929CB1}"/>
              </a:ext>
            </a:extLst>
          </p:cNvPr>
          <p:cNvSpPr/>
          <p:nvPr/>
        </p:nvSpPr>
        <p:spPr>
          <a:xfrm>
            <a:off x="2912775" y="3596079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C7446B5F-7351-4AA5-A17C-875E152FC94B}"/>
              </a:ext>
            </a:extLst>
          </p:cNvPr>
          <p:cNvSpPr/>
          <p:nvPr/>
        </p:nvSpPr>
        <p:spPr>
          <a:xfrm>
            <a:off x="3411715" y="3596079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7CB9E7E7-F745-493F-A5A7-C261C71637D2}"/>
              </a:ext>
            </a:extLst>
          </p:cNvPr>
          <p:cNvSpPr/>
          <p:nvPr/>
        </p:nvSpPr>
        <p:spPr>
          <a:xfrm>
            <a:off x="3411715" y="3977859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Oval 56">
            <a:extLst>
              <a:ext uri="{FF2B5EF4-FFF2-40B4-BE49-F238E27FC236}">
                <a16:creationId xmlns:a16="http://schemas.microsoft.com/office/drawing/2014/main" id="{D3D9B480-7362-4513-AC71-D9028BA04FDE}"/>
              </a:ext>
            </a:extLst>
          </p:cNvPr>
          <p:cNvSpPr/>
          <p:nvPr/>
        </p:nvSpPr>
        <p:spPr>
          <a:xfrm>
            <a:off x="3910115" y="3596079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Oval 57">
            <a:extLst>
              <a:ext uri="{FF2B5EF4-FFF2-40B4-BE49-F238E27FC236}">
                <a16:creationId xmlns:a16="http://schemas.microsoft.com/office/drawing/2014/main" id="{4236911F-4FBC-41B2-B433-9AFA773D8E0F}"/>
              </a:ext>
            </a:extLst>
          </p:cNvPr>
          <p:cNvSpPr/>
          <p:nvPr/>
        </p:nvSpPr>
        <p:spPr>
          <a:xfrm>
            <a:off x="3910115" y="3977859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Oval 60">
            <a:extLst>
              <a:ext uri="{FF2B5EF4-FFF2-40B4-BE49-F238E27FC236}">
                <a16:creationId xmlns:a16="http://schemas.microsoft.com/office/drawing/2014/main" id="{2149A362-A06E-4017-8145-192253575B6E}"/>
              </a:ext>
            </a:extLst>
          </p:cNvPr>
          <p:cNvSpPr/>
          <p:nvPr/>
        </p:nvSpPr>
        <p:spPr>
          <a:xfrm>
            <a:off x="2912775" y="4368582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Oval 62">
            <a:extLst>
              <a:ext uri="{FF2B5EF4-FFF2-40B4-BE49-F238E27FC236}">
                <a16:creationId xmlns:a16="http://schemas.microsoft.com/office/drawing/2014/main" id="{C2FA9650-506F-4160-8E6E-8865BBC53027}"/>
              </a:ext>
            </a:extLst>
          </p:cNvPr>
          <p:cNvSpPr/>
          <p:nvPr/>
        </p:nvSpPr>
        <p:spPr>
          <a:xfrm>
            <a:off x="3910115" y="4368582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Oval 63">
            <a:extLst>
              <a:ext uri="{FF2B5EF4-FFF2-40B4-BE49-F238E27FC236}">
                <a16:creationId xmlns:a16="http://schemas.microsoft.com/office/drawing/2014/main" id="{E3802347-3A1E-40CB-80F4-4491DDBBFF08}"/>
              </a:ext>
            </a:extLst>
          </p:cNvPr>
          <p:cNvSpPr/>
          <p:nvPr/>
        </p:nvSpPr>
        <p:spPr>
          <a:xfrm>
            <a:off x="1915435" y="4836219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Oval 64">
            <a:extLst>
              <a:ext uri="{FF2B5EF4-FFF2-40B4-BE49-F238E27FC236}">
                <a16:creationId xmlns:a16="http://schemas.microsoft.com/office/drawing/2014/main" id="{2508501C-F541-4C86-8ABB-4A0BAE2BC44C}"/>
              </a:ext>
            </a:extLst>
          </p:cNvPr>
          <p:cNvSpPr/>
          <p:nvPr/>
        </p:nvSpPr>
        <p:spPr>
          <a:xfrm>
            <a:off x="1915435" y="5221937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Oval 65">
            <a:extLst>
              <a:ext uri="{FF2B5EF4-FFF2-40B4-BE49-F238E27FC236}">
                <a16:creationId xmlns:a16="http://schemas.microsoft.com/office/drawing/2014/main" id="{53CB4AFB-027F-4D74-90B8-DF1BCC5F239B}"/>
              </a:ext>
            </a:extLst>
          </p:cNvPr>
          <p:cNvSpPr/>
          <p:nvPr/>
        </p:nvSpPr>
        <p:spPr>
          <a:xfrm>
            <a:off x="1915435" y="5603717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Oval 68">
            <a:extLst>
              <a:ext uri="{FF2B5EF4-FFF2-40B4-BE49-F238E27FC236}">
                <a16:creationId xmlns:a16="http://schemas.microsoft.com/office/drawing/2014/main" id="{BF448520-F7D5-453E-AD6D-2114DC054383}"/>
              </a:ext>
            </a:extLst>
          </p:cNvPr>
          <p:cNvSpPr/>
          <p:nvPr/>
        </p:nvSpPr>
        <p:spPr>
          <a:xfrm>
            <a:off x="2412168" y="5603717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0" name="Oval 69">
            <a:extLst>
              <a:ext uri="{FF2B5EF4-FFF2-40B4-BE49-F238E27FC236}">
                <a16:creationId xmlns:a16="http://schemas.microsoft.com/office/drawing/2014/main" id="{570272DA-0521-41D7-BBCF-8B702213FCD3}"/>
              </a:ext>
            </a:extLst>
          </p:cNvPr>
          <p:cNvSpPr/>
          <p:nvPr/>
        </p:nvSpPr>
        <p:spPr>
          <a:xfrm>
            <a:off x="2912775" y="4836219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Oval 70">
            <a:extLst>
              <a:ext uri="{FF2B5EF4-FFF2-40B4-BE49-F238E27FC236}">
                <a16:creationId xmlns:a16="http://schemas.microsoft.com/office/drawing/2014/main" id="{F9A90264-F280-405A-AC30-2EE0ECC755B2}"/>
              </a:ext>
            </a:extLst>
          </p:cNvPr>
          <p:cNvSpPr/>
          <p:nvPr/>
        </p:nvSpPr>
        <p:spPr>
          <a:xfrm>
            <a:off x="2912775" y="5221937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2" name="Oval 71">
            <a:extLst>
              <a:ext uri="{FF2B5EF4-FFF2-40B4-BE49-F238E27FC236}">
                <a16:creationId xmlns:a16="http://schemas.microsoft.com/office/drawing/2014/main" id="{01D9FD7D-BEC6-41D1-84CC-5B03CB1DB47A}"/>
              </a:ext>
            </a:extLst>
          </p:cNvPr>
          <p:cNvSpPr/>
          <p:nvPr/>
        </p:nvSpPr>
        <p:spPr>
          <a:xfrm>
            <a:off x="2912775" y="5603717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3" name="Oval 72">
            <a:extLst>
              <a:ext uri="{FF2B5EF4-FFF2-40B4-BE49-F238E27FC236}">
                <a16:creationId xmlns:a16="http://schemas.microsoft.com/office/drawing/2014/main" id="{83AC80CD-AF34-40B6-B524-41EF6A49D02B}"/>
              </a:ext>
            </a:extLst>
          </p:cNvPr>
          <p:cNvSpPr/>
          <p:nvPr/>
        </p:nvSpPr>
        <p:spPr>
          <a:xfrm>
            <a:off x="3411715" y="4836219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4" name="Oval 73">
            <a:extLst>
              <a:ext uri="{FF2B5EF4-FFF2-40B4-BE49-F238E27FC236}">
                <a16:creationId xmlns:a16="http://schemas.microsoft.com/office/drawing/2014/main" id="{DA56873D-ED13-414D-9747-FB056D65A539}"/>
              </a:ext>
            </a:extLst>
          </p:cNvPr>
          <p:cNvSpPr/>
          <p:nvPr/>
        </p:nvSpPr>
        <p:spPr>
          <a:xfrm>
            <a:off x="3411715" y="5221937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6" name="Oval 75">
            <a:extLst>
              <a:ext uri="{FF2B5EF4-FFF2-40B4-BE49-F238E27FC236}">
                <a16:creationId xmlns:a16="http://schemas.microsoft.com/office/drawing/2014/main" id="{9BD14723-6E0C-42BC-8A7D-7C9ED0EE9825}"/>
              </a:ext>
            </a:extLst>
          </p:cNvPr>
          <p:cNvSpPr/>
          <p:nvPr/>
        </p:nvSpPr>
        <p:spPr>
          <a:xfrm>
            <a:off x="3910115" y="4836219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7" name="Oval 76">
            <a:extLst>
              <a:ext uri="{FF2B5EF4-FFF2-40B4-BE49-F238E27FC236}">
                <a16:creationId xmlns:a16="http://schemas.microsoft.com/office/drawing/2014/main" id="{3B57D07A-EDF7-42B5-80DB-4B0638A1245D}"/>
              </a:ext>
            </a:extLst>
          </p:cNvPr>
          <p:cNvSpPr/>
          <p:nvPr/>
        </p:nvSpPr>
        <p:spPr>
          <a:xfrm>
            <a:off x="3910115" y="5221937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8" name="Oval 77">
            <a:extLst>
              <a:ext uri="{FF2B5EF4-FFF2-40B4-BE49-F238E27FC236}">
                <a16:creationId xmlns:a16="http://schemas.microsoft.com/office/drawing/2014/main" id="{3EC93F3F-D032-4BA9-842C-CDD9BC914A2F}"/>
              </a:ext>
            </a:extLst>
          </p:cNvPr>
          <p:cNvSpPr/>
          <p:nvPr/>
        </p:nvSpPr>
        <p:spPr>
          <a:xfrm>
            <a:off x="3910115" y="5603717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Oval 78">
            <a:extLst>
              <a:ext uri="{FF2B5EF4-FFF2-40B4-BE49-F238E27FC236}">
                <a16:creationId xmlns:a16="http://schemas.microsoft.com/office/drawing/2014/main" id="{9DC014C3-FFF0-4513-B14D-351D4340FA87}"/>
              </a:ext>
            </a:extLst>
          </p:cNvPr>
          <p:cNvSpPr/>
          <p:nvPr/>
        </p:nvSpPr>
        <p:spPr>
          <a:xfrm>
            <a:off x="1915435" y="5994440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0" name="Oval 79">
            <a:extLst>
              <a:ext uri="{FF2B5EF4-FFF2-40B4-BE49-F238E27FC236}">
                <a16:creationId xmlns:a16="http://schemas.microsoft.com/office/drawing/2014/main" id="{D07D5F5B-B075-47FB-8FC5-CD40A0C2A548}"/>
              </a:ext>
            </a:extLst>
          </p:cNvPr>
          <p:cNvSpPr/>
          <p:nvPr/>
        </p:nvSpPr>
        <p:spPr>
          <a:xfrm>
            <a:off x="2412168" y="5994440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1" name="Oval 80">
            <a:extLst>
              <a:ext uri="{FF2B5EF4-FFF2-40B4-BE49-F238E27FC236}">
                <a16:creationId xmlns:a16="http://schemas.microsoft.com/office/drawing/2014/main" id="{12D36201-9915-417A-BDD6-373E8F8491DE}"/>
              </a:ext>
            </a:extLst>
          </p:cNvPr>
          <p:cNvSpPr/>
          <p:nvPr/>
        </p:nvSpPr>
        <p:spPr>
          <a:xfrm>
            <a:off x="2912775" y="5994440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Oval 82">
            <a:extLst>
              <a:ext uri="{FF2B5EF4-FFF2-40B4-BE49-F238E27FC236}">
                <a16:creationId xmlns:a16="http://schemas.microsoft.com/office/drawing/2014/main" id="{83B8BD05-792A-46C7-931A-1D064B0BB98D}"/>
              </a:ext>
            </a:extLst>
          </p:cNvPr>
          <p:cNvSpPr/>
          <p:nvPr/>
        </p:nvSpPr>
        <p:spPr>
          <a:xfrm>
            <a:off x="3910115" y="5994440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Oval 83">
            <a:extLst>
              <a:ext uri="{FF2B5EF4-FFF2-40B4-BE49-F238E27FC236}">
                <a16:creationId xmlns:a16="http://schemas.microsoft.com/office/drawing/2014/main" id="{1E3BAC6A-BC0C-4B81-9AE8-0DAF81D1C5FF}"/>
              </a:ext>
            </a:extLst>
          </p:cNvPr>
          <p:cNvSpPr/>
          <p:nvPr/>
        </p:nvSpPr>
        <p:spPr>
          <a:xfrm>
            <a:off x="7830031" y="1582621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5" name="Oval 84">
            <a:extLst>
              <a:ext uri="{FF2B5EF4-FFF2-40B4-BE49-F238E27FC236}">
                <a16:creationId xmlns:a16="http://schemas.microsoft.com/office/drawing/2014/main" id="{81A79E0E-C237-4680-8F20-E660BD966795}"/>
              </a:ext>
            </a:extLst>
          </p:cNvPr>
          <p:cNvSpPr/>
          <p:nvPr/>
        </p:nvSpPr>
        <p:spPr>
          <a:xfrm>
            <a:off x="7830031" y="1968339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6" name="Oval 85">
            <a:extLst>
              <a:ext uri="{FF2B5EF4-FFF2-40B4-BE49-F238E27FC236}">
                <a16:creationId xmlns:a16="http://schemas.microsoft.com/office/drawing/2014/main" id="{4112E027-624C-4610-AEFE-93977779ADE3}"/>
              </a:ext>
            </a:extLst>
          </p:cNvPr>
          <p:cNvSpPr/>
          <p:nvPr/>
        </p:nvSpPr>
        <p:spPr>
          <a:xfrm>
            <a:off x="7830031" y="2348552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7" name="Oval 86">
            <a:extLst>
              <a:ext uri="{FF2B5EF4-FFF2-40B4-BE49-F238E27FC236}">
                <a16:creationId xmlns:a16="http://schemas.microsoft.com/office/drawing/2014/main" id="{E2B72753-5804-4D42-9834-F51E8F3126CF}"/>
              </a:ext>
            </a:extLst>
          </p:cNvPr>
          <p:cNvSpPr/>
          <p:nvPr/>
        </p:nvSpPr>
        <p:spPr>
          <a:xfrm>
            <a:off x="8326764" y="1582621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Oval 87">
            <a:extLst>
              <a:ext uri="{FF2B5EF4-FFF2-40B4-BE49-F238E27FC236}">
                <a16:creationId xmlns:a16="http://schemas.microsoft.com/office/drawing/2014/main" id="{06712659-7A87-492B-90D6-594CF8723AA5}"/>
              </a:ext>
            </a:extLst>
          </p:cNvPr>
          <p:cNvSpPr/>
          <p:nvPr/>
        </p:nvSpPr>
        <p:spPr>
          <a:xfrm>
            <a:off x="8326764" y="1968339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9" name="Oval 88">
            <a:extLst>
              <a:ext uri="{FF2B5EF4-FFF2-40B4-BE49-F238E27FC236}">
                <a16:creationId xmlns:a16="http://schemas.microsoft.com/office/drawing/2014/main" id="{5495724D-F262-4726-8D34-841EC7E6D468}"/>
              </a:ext>
            </a:extLst>
          </p:cNvPr>
          <p:cNvSpPr/>
          <p:nvPr/>
        </p:nvSpPr>
        <p:spPr>
          <a:xfrm>
            <a:off x="8326764" y="2348552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0" name="Oval 89">
            <a:extLst>
              <a:ext uri="{FF2B5EF4-FFF2-40B4-BE49-F238E27FC236}">
                <a16:creationId xmlns:a16="http://schemas.microsoft.com/office/drawing/2014/main" id="{9CACC7D2-D22F-41B6-899C-D09DDCAC2BDD}"/>
              </a:ext>
            </a:extLst>
          </p:cNvPr>
          <p:cNvSpPr/>
          <p:nvPr/>
        </p:nvSpPr>
        <p:spPr>
          <a:xfrm>
            <a:off x="8827371" y="1582621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1" name="Oval 90">
            <a:extLst>
              <a:ext uri="{FF2B5EF4-FFF2-40B4-BE49-F238E27FC236}">
                <a16:creationId xmlns:a16="http://schemas.microsoft.com/office/drawing/2014/main" id="{22076C9A-C07A-46B9-89D0-77D920D27908}"/>
              </a:ext>
            </a:extLst>
          </p:cNvPr>
          <p:cNvSpPr/>
          <p:nvPr/>
        </p:nvSpPr>
        <p:spPr>
          <a:xfrm>
            <a:off x="8827371" y="1968339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3" name="Oval 92">
            <a:extLst>
              <a:ext uri="{FF2B5EF4-FFF2-40B4-BE49-F238E27FC236}">
                <a16:creationId xmlns:a16="http://schemas.microsoft.com/office/drawing/2014/main" id="{11E8C952-1FA6-48D4-BFDA-D6ED60E3FDA4}"/>
              </a:ext>
            </a:extLst>
          </p:cNvPr>
          <p:cNvSpPr/>
          <p:nvPr/>
        </p:nvSpPr>
        <p:spPr>
          <a:xfrm>
            <a:off x="9326311" y="1582621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5" name="Oval 94">
            <a:extLst>
              <a:ext uri="{FF2B5EF4-FFF2-40B4-BE49-F238E27FC236}">
                <a16:creationId xmlns:a16="http://schemas.microsoft.com/office/drawing/2014/main" id="{CFDC1185-104E-4A6E-B2E2-2F2AF29E0BDA}"/>
              </a:ext>
            </a:extLst>
          </p:cNvPr>
          <p:cNvSpPr/>
          <p:nvPr/>
        </p:nvSpPr>
        <p:spPr>
          <a:xfrm>
            <a:off x="9326311" y="2348552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7" name="Oval 96">
            <a:extLst>
              <a:ext uri="{FF2B5EF4-FFF2-40B4-BE49-F238E27FC236}">
                <a16:creationId xmlns:a16="http://schemas.microsoft.com/office/drawing/2014/main" id="{A0929DA5-3965-45A8-B0C7-8C23E1D829B4}"/>
              </a:ext>
            </a:extLst>
          </p:cNvPr>
          <p:cNvSpPr/>
          <p:nvPr/>
        </p:nvSpPr>
        <p:spPr>
          <a:xfrm>
            <a:off x="9824711" y="1968339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8" name="Oval 97">
            <a:extLst>
              <a:ext uri="{FF2B5EF4-FFF2-40B4-BE49-F238E27FC236}">
                <a16:creationId xmlns:a16="http://schemas.microsoft.com/office/drawing/2014/main" id="{855A2F0E-853D-4A48-8E3E-EBD1D13BEFC4}"/>
              </a:ext>
            </a:extLst>
          </p:cNvPr>
          <p:cNvSpPr/>
          <p:nvPr/>
        </p:nvSpPr>
        <p:spPr>
          <a:xfrm>
            <a:off x="9824711" y="2348552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1" name="Oval 100">
            <a:extLst>
              <a:ext uri="{FF2B5EF4-FFF2-40B4-BE49-F238E27FC236}">
                <a16:creationId xmlns:a16="http://schemas.microsoft.com/office/drawing/2014/main" id="{DEC65D78-A7D3-4ADC-81E9-F66ED5EF4A69}"/>
              </a:ext>
            </a:extLst>
          </p:cNvPr>
          <p:cNvSpPr/>
          <p:nvPr/>
        </p:nvSpPr>
        <p:spPr>
          <a:xfrm>
            <a:off x="8827371" y="2740842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2" name="Oval 101">
            <a:extLst>
              <a:ext uri="{FF2B5EF4-FFF2-40B4-BE49-F238E27FC236}">
                <a16:creationId xmlns:a16="http://schemas.microsoft.com/office/drawing/2014/main" id="{7B3AB84B-96B3-4226-8ADA-66349D373992}"/>
              </a:ext>
            </a:extLst>
          </p:cNvPr>
          <p:cNvSpPr/>
          <p:nvPr/>
        </p:nvSpPr>
        <p:spPr>
          <a:xfrm>
            <a:off x="9326311" y="2740842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3" name="Oval 102">
            <a:extLst>
              <a:ext uri="{FF2B5EF4-FFF2-40B4-BE49-F238E27FC236}">
                <a16:creationId xmlns:a16="http://schemas.microsoft.com/office/drawing/2014/main" id="{60382F99-B72A-4499-A1B1-5D62978F44B4}"/>
              </a:ext>
            </a:extLst>
          </p:cNvPr>
          <p:cNvSpPr/>
          <p:nvPr/>
        </p:nvSpPr>
        <p:spPr>
          <a:xfrm>
            <a:off x="9824711" y="2740842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4" name="Oval 103">
            <a:extLst>
              <a:ext uri="{FF2B5EF4-FFF2-40B4-BE49-F238E27FC236}">
                <a16:creationId xmlns:a16="http://schemas.microsoft.com/office/drawing/2014/main" id="{91D12125-63FA-42ED-AB6F-351785D5EA00}"/>
              </a:ext>
            </a:extLst>
          </p:cNvPr>
          <p:cNvSpPr/>
          <p:nvPr/>
        </p:nvSpPr>
        <p:spPr>
          <a:xfrm>
            <a:off x="7830031" y="3210361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5" name="Oval 104">
            <a:extLst>
              <a:ext uri="{FF2B5EF4-FFF2-40B4-BE49-F238E27FC236}">
                <a16:creationId xmlns:a16="http://schemas.microsoft.com/office/drawing/2014/main" id="{24DC8E95-4ABE-4B35-874C-ED5742A644A9}"/>
              </a:ext>
            </a:extLst>
          </p:cNvPr>
          <p:cNvSpPr/>
          <p:nvPr/>
        </p:nvSpPr>
        <p:spPr>
          <a:xfrm>
            <a:off x="7830031" y="3596079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6" name="Oval 105">
            <a:extLst>
              <a:ext uri="{FF2B5EF4-FFF2-40B4-BE49-F238E27FC236}">
                <a16:creationId xmlns:a16="http://schemas.microsoft.com/office/drawing/2014/main" id="{BEFBB958-C97D-4BEE-8ADC-904303FD6305}"/>
              </a:ext>
            </a:extLst>
          </p:cNvPr>
          <p:cNvSpPr/>
          <p:nvPr/>
        </p:nvSpPr>
        <p:spPr>
          <a:xfrm>
            <a:off x="7830031" y="3977859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8" name="Oval 107">
            <a:extLst>
              <a:ext uri="{FF2B5EF4-FFF2-40B4-BE49-F238E27FC236}">
                <a16:creationId xmlns:a16="http://schemas.microsoft.com/office/drawing/2014/main" id="{E59A8691-EC35-48D2-9920-8971E84D4618}"/>
              </a:ext>
            </a:extLst>
          </p:cNvPr>
          <p:cNvSpPr/>
          <p:nvPr/>
        </p:nvSpPr>
        <p:spPr>
          <a:xfrm>
            <a:off x="8326764" y="3596079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0" name="Oval 109">
            <a:extLst>
              <a:ext uri="{FF2B5EF4-FFF2-40B4-BE49-F238E27FC236}">
                <a16:creationId xmlns:a16="http://schemas.microsoft.com/office/drawing/2014/main" id="{17AE895B-3C99-4946-8191-096C6C509A59}"/>
              </a:ext>
            </a:extLst>
          </p:cNvPr>
          <p:cNvSpPr/>
          <p:nvPr/>
        </p:nvSpPr>
        <p:spPr>
          <a:xfrm>
            <a:off x="8827371" y="3210361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2" name="Oval 111">
            <a:extLst>
              <a:ext uri="{FF2B5EF4-FFF2-40B4-BE49-F238E27FC236}">
                <a16:creationId xmlns:a16="http://schemas.microsoft.com/office/drawing/2014/main" id="{D0F4D379-FFBF-40CB-B3E3-1196D3ED8CB5}"/>
              </a:ext>
            </a:extLst>
          </p:cNvPr>
          <p:cNvSpPr/>
          <p:nvPr/>
        </p:nvSpPr>
        <p:spPr>
          <a:xfrm>
            <a:off x="8827371" y="3977859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3" name="Oval 112">
            <a:extLst>
              <a:ext uri="{FF2B5EF4-FFF2-40B4-BE49-F238E27FC236}">
                <a16:creationId xmlns:a16="http://schemas.microsoft.com/office/drawing/2014/main" id="{1B87F96B-FF4C-4F7D-B894-DF4303A1A509}"/>
              </a:ext>
            </a:extLst>
          </p:cNvPr>
          <p:cNvSpPr/>
          <p:nvPr/>
        </p:nvSpPr>
        <p:spPr>
          <a:xfrm>
            <a:off x="9326311" y="3210361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4" name="Oval 113">
            <a:extLst>
              <a:ext uri="{FF2B5EF4-FFF2-40B4-BE49-F238E27FC236}">
                <a16:creationId xmlns:a16="http://schemas.microsoft.com/office/drawing/2014/main" id="{71B32D1F-42F7-45C2-A888-195BF1A02FA7}"/>
              </a:ext>
            </a:extLst>
          </p:cNvPr>
          <p:cNvSpPr/>
          <p:nvPr/>
        </p:nvSpPr>
        <p:spPr>
          <a:xfrm>
            <a:off x="9326311" y="3596079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6" name="Oval 115">
            <a:extLst>
              <a:ext uri="{FF2B5EF4-FFF2-40B4-BE49-F238E27FC236}">
                <a16:creationId xmlns:a16="http://schemas.microsoft.com/office/drawing/2014/main" id="{6BE47755-5227-4B29-B753-AE81ECBA75E3}"/>
              </a:ext>
            </a:extLst>
          </p:cNvPr>
          <p:cNvSpPr/>
          <p:nvPr/>
        </p:nvSpPr>
        <p:spPr>
          <a:xfrm>
            <a:off x="9824711" y="3210361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8" name="Oval 117">
            <a:extLst>
              <a:ext uri="{FF2B5EF4-FFF2-40B4-BE49-F238E27FC236}">
                <a16:creationId xmlns:a16="http://schemas.microsoft.com/office/drawing/2014/main" id="{24B804BB-C7F9-4A23-AC39-D5B6429FDF78}"/>
              </a:ext>
            </a:extLst>
          </p:cNvPr>
          <p:cNvSpPr/>
          <p:nvPr/>
        </p:nvSpPr>
        <p:spPr>
          <a:xfrm>
            <a:off x="9824711" y="3977859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9" name="Oval 118">
            <a:extLst>
              <a:ext uri="{FF2B5EF4-FFF2-40B4-BE49-F238E27FC236}">
                <a16:creationId xmlns:a16="http://schemas.microsoft.com/office/drawing/2014/main" id="{10BAF2BF-74DD-40A7-BD87-E27312A7E1D1}"/>
              </a:ext>
            </a:extLst>
          </p:cNvPr>
          <p:cNvSpPr/>
          <p:nvPr/>
        </p:nvSpPr>
        <p:spPr>
          <a:xfrm>
            <a:off x="7830031" y="4368582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0" name="Oval 119">
            <a:extLst>
              <a:ext uri="{FF2B5EF4-FFF2-40B4-BE49-F238E27FC236}">
                <a16:creationId xmlns:a16="http://schemas.microsoft.com/office/drawing/2014/main" id="{83D7D9A7-6346-4A3A-BC7F-5FEC4B2EFDD9}"/>
              </a:ext>
            </a:extLst>
          </p:cNvPr>
          <p:cNvSpPr/>
          <p:nvPr/>
        </p:nvSpPr>
        <p:spPr>
          <a:xfrm>
            <a:off x="8326764" y="4368582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2" name="Oval 121">
            <a:extLst>
              <a:ext uri="{FF2B5EF4-FFF2-40B4-BE49-F238E27FC236}">
                <a16:creationId xmlns:a16="http://schemas.microsoft.com/office/drawing/2014/main" id="{E260F9AA-2556-42D1-BCBF-A671DFC926B2}"/>
              </a:ext>
            </a:extLst>
          </p:cNvPr>
          <p:cNvSpPr/>
          <p:nvPr/>
        </p:nvSpPr>
        <p:spPr>
          <a:xfrm>
            <a:off x="9326311" y="4368582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3" name="Oval 122">
            <a:extLst>
              <a:ext uri="{FF2B5EF4-FFF2-40B4-BE49-F238E27FC236}">
                <a16:creationId xmlns:a16="http://schemas.microsoft.com/office/drawing/2014/main" id="{7805AF2B-91B6-4ABD-B667-84B73E5EF54D}"/>
              </a:ext>
            </a:extLst>
          </p:cNvPr>
          <p:cNvSpPr/>
          <p:nvPr/>
        </p:nvSpPr>
        <p:spPr>
          <a:xfrm>
            <a:off x="9824711" y="4368582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6" name="Oval 125">
            <a:extLst>
              <a:ext uri="{FF2B5EF4-FFF2-40B4-BE49-F238E27FC236}">
                <a16:creationId xmlns:a16="http://schemas.microsoft.com/office/drawing/2014/main" id="{928358C3-BA00-48F6-8060-CAA31E0B93DF}"/>
              </a:ext>
            </a:extLst>
          </p:cNvPr>
          <p:cNvSpPr/>
          <p:nvPr/>
        </p:nvSpPr>
        <p:spPr>
          <a:xfrm>
            <a:off x="7830031" y="5603717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7" name="Oval 126">
            <a:extLst>
              <a:ext uri="{FF2B5EF4-FFF2-40B4-BE49-F238E27FC236}">
                <a16:creationId xmlns:a16="http://schemas.microsoft.com/office/drawing/2014/main" id="{5377C39D-4B31-4CB7-88EC-04A5F0E6007A}"/>
              </a:ext>
            </a:extLst>
          </p:cNvPr>
          <p:cNvSpPr/>
          <p:nvPr/>
        </p:nvSpPr>
        <p:spPr>
          <a:xfrm>
            <a:off x="8326764" y="4836219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8" name="Oval 127">
            <a:extLst>
              <a:ext uri="{FF2B5EF4-FFF2-40B4-BE49-F238E27FC236}">
                <a16:creationId xmlns:a16="http://schemas.microsoft.com/office/drawing/2014/main" id="{E07BAAFE-E957-404D-B495-1B83368D40F1}"/>
              </a:ext>
            </a:extLst>
          </p:cNvPr>
          <p:cNvSpPr/>
          <p:nvPr/>
        </p:nvSpPr>
        <p:spPr>
          <a:xfrm>
            <a:off x="8326764" y="5221937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9" name="Oval 128">
            <a:extLst>
              <a:ext uri="{FF2B5EF4-FFF2-40B4-BE49-F238E27FC236}">
                <a16:creationId xmlns:a16="http://schemas.microsoft.com/office/drawing/2014/main" id="{1BAC28CA-2F63-4D5D-950F-1187228B434A}"/>
              </a:ext>
            </a:extLst>
          </p:cNvPr>
          <p:cNvSpPr/>
          <p:nvPr/>
        </p:nvSpPr>
        <p:spPr>
          <a:xfrm>
            <a:off x="8326764" y="5603717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30" name="Oval 129">
            <a:extLst>
              <a:ext uri="{FF2B5EF4-FFF2-40B4-BE49-F238E27FC236}">
                <a16:creationId xmlns:a16="http://schemas.microsoft.com/office/drawing/2014/main" id="{7DEFC2BB-84A9-42E3-8AEE-33278CE8B784}"/>
              </a:ext>
            </a:extLst>
          </p:cNvPr>
          <p:cNvSpPr/>
          <p:nvPr/>
        </p:nvSpPr>
        <p:spPr>
          <a:xfrm>
            <a:off x="8827371" y="4836219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1" name="Oval 130">
            <a:extLst>
              <a:ext uri="{FF2B5EF4-FFF2-40B4-BE49-F238E27FC236}">
                <a16:creationId xmlns:a16="http://schemas.microsoft.com/office/drawing/2014/main" id="{9D9960F7-815C-4430-A4C1-FFEEA3868287}"/>
              </a:ext>
            </a:extLst>
          </p:cNvPr>
          <p:cNvSpPr/>
          <p:nvPr/>
        </p:nvSpPr>
        <p:spPr>
          <a:xfrm>
            <a:off x="8827371" y="5221937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2" name="Oval 131">
            <a:extLst>
              <a:ext uri="{FF2B5EF4-FFF2-40B4-BE49-F238E27FC236}">
                <a16:creationId xmlns:a16="http://schemas.microsoft.com/office/drawing/2014/main" id="{0AEA8B5B-67BA-4344-9500-1FD09241806C}"/>
              </a:ext>
            </a:extLst>
          </p:cNvPr>
          <p:cNvSpPr/>
          <p:nvPr/>
        </p:nvSpPr>
        <p:spPr>
          <a:xfrm>
            <a:off x="8827371" y="5603717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3" name="Oval 132">
            <a:extLst>
              <a:ext uri="{FF2B5EF4-FFF2-40B4-BE49-F238E27FC236}">
                <a16:creationId xmlns:a16="http://schemas.microsoft.com/office/drawing/2014/main" id="{23B1D502-DCF2-46FA-9EAC-F957D4C2A103}"/>
              </a:ext>
            </a:extLst>
          </p:cNvPr>
          <p:cNvSpPr/>
          <p:nvPr/>
        </p:nvSpPr>
        <p:spPr>
          <a:xfrm>
            <a:off x="9326311" y="4836219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4" name="Oval 133">
            <a:extLst>
              <a:ext uri="{FF2B5EF4-FFF2-40B4-BE49-F238E27FC236}">
                <a16:creationId xmlns:a16="http://schemas.microsoft.com/office/drawing/2014/main" id="{02483848-E313-4935-99E0-26684EF90A0D}"/>
              </a:ext>
            </a:extLst>
          </p:cNvPr>
          <p:cNvSpPr/>
          <p:nvPr/>
        </p:nvSpPr>
        <p:spPr>
          <a:xfrm>
            <a:off x="9326311" y="5221937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5" name="Oval 134">
            <a:extLst>
              <a:ext uri="{FF2B5EF4-FFF2-40B4-BE49-F238E27FC236}">
                <a16:creationId xmlns:a16="http://schemas.microsoft.com/office/drawing/2014/main" id="{EBE4CEF4-4E00-41D3-8906-1F52CBC3951A}"/>
              </a:ext>
            </a:extLst>
          </p:cNvPr>
          <p:cNvSpPr/>
          <p:nvPr/>
        </p:nvSpPr>
        <p:spPr>
          <a:xfrm>
            <a:off x="9326311" y="5603717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6" name="Oval 135">
            <a:extLst>
              <a:ext uri="{FF2B5EF4-FFF2-40B4-BE49-F238E27FC236}">
                <a16:creationId xmlns:a16="http://schemas.microsoft.com/office/drawing/2014/main" id="{5B693DA9-2B15-4030-93B0-A3C6331046CA}"/>
              </a:ext>
            </a:extLst>
          </p:cNvPr>
          <p:cNvSpPr/>
          <p:nvPr/>
        </p:nvSpPr>
        <p:spPr>
          <a:xfrm>
            <a:off x="9824711" y="4836219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7" name="Oval 136">
            <a:extLst>
              <a:ext uri="{FF2B5EF4-FFF2-40B4-BE49-F238E27FC236}">
                <a16:creationId xmlns:a16="http://schemas.microsoft.com/office/drawing/2014/main" id="{FA054902-27B6-41B3-A6AA-680BFF197F10}"/>
              </a:ext>
            </a:extLst>
          </p:cNvPr>
          <p:cNvSpPr/>
          <p:nvPr/>
        </p:nvSpPr>
        <p:spPr>
          <a:xfrm>
            <a:off x="9824711" y="5221937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9" name="Oval 138">
            <a:extLst>
              <a:ext uri="{FF2B5EF4-FFF2-40B4-BE49-F238E27FC236}">
                <a16:creationId xmlns:a16="http://schemas.microsoft.com/office/drawing/2014/main" id="{2B4DF659-F0EB-4C89-B10C-13B0E66D551A}"/>
              </a:ext>
            </a:extLst>
          </p:cNvPr>
          <p:cNvSpPr/>
          <p:nvPr/>
        </p:nvSpPr>
        <p:spPr>
          <a:xfrm>
            <a:off x="7830031" y="5994440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0" name="Oval 139">
            <a:extLst>
              <a:ext uri="{FF2B5EF4-FFF2-40B4-BE49-F238E27FC236}">
                <a16:creationId xmlns:a16="http://schemas.microsoft.com/office/drawing/2014/main" id="{1C117C47-18B0-47B5-AC98-6E238A8C18C1}"/>
              </a:ext>
            </a:extLst>
          </p:cNvPr>
          <p:cNvSpPr/>
          <p:nvPr/>
        </p:nvSpPr>
        <p:spPr>
          <a:xfrm>
            <a:off x="8326764" y="5994440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1" name="Oval 140">
            <a:extLst>
              <a:ext uri="{FF2B5EF4-FFF2-40B4-BE49-F238E27FC236}">
                <a16:creationId xmlns:a16="http://schemas.microsoft.com/office/drawing/2014/main" id="{DBAAA616-01E6-4F81-85DC-0F2E7A0E9C79}"/>
              </a:ext>
            </a:extLst>
          </p:cNvPr>
          <p:cNvSpPr/>
          <p:nvPr/>
        </p:nvSpPr>
        <p:spPr>
          <a:xfrm>
            <a:off x="8827371" y="5994440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2" name="Oval 141">
            <a:extLst>
              <a:ext uri="{FF2B5EF4-FFF2-40B4-BE49-F238E27FC236}">
                <a16:creationId xmlns:a16="http://schemas.microsoft.com/office/drawing/2014/main" id="{035470D4-AE69-4AE7-87B2-BAA292508893}"/>
              </a:ext>
            </a:extLst>
          </p:cNvPr>
          <p:cNvSpPr/>
          <p:nvPr/>
        </p:nvSpPr>
        <p:spPr>
          <a:xfrm>
            <a:off x="9326311" y="5994440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70442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9" fill="hold">
                      <p:stCondLst>
                        <p:cond delay="indefinite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9" grpId="0"/>
      <p:bldP spid="10" grpId="0"/>
      <p:bldP spid="23" grpId="0" animBg="1"/>
      <p:bldP spid="24" grpId="0" animBg="1"/>
      <p:bldP spid="25" grpId="0" animBg="1"/>
      <p:bldP spid="26" grpId="0" animBg="1"/>
      <p:bldP spid="28" grpId="0" animBg="1"/>
      <p:bldP spid="29" grpId="0" animBg="1"/>
      <p:bldP spid="30" grpId="0" animBg="1"/>
      <p:bldP spid="32" grpId="0" animBg="1"/>
      <p:bldP spid="33" grpId="0" animBg="1"/>
      <p:bldP spid="34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3" grpId="0" animBg="1"/>
      <p:bldP spid="44" grpId="0" animBg="1"/>
      <p:bldP spid="45" grpId="0" animBg="1"/>
      <p:bldP spid="46" grpId="0" animBg="1"/>
      <p:bldP spid="48" grpId="0" animBg="1"/>
      <p:bldP spid="49" grpId="0" animBg="1"/>
      <p:bldP spid="50" grpId="0" animBg="1"/>
      <p:bldP spid="51" grpId="0" animBg="1"/>
      <p:bldP spid="54" grpId="0" animBg="1"/>
      <p:bldP spid="55" grpId="0" animBg="1"/>
      <p:bldP spid="57" grpId="0" animBg="1"/>
      <p:bldP spid="58" grpId="0" animBg="1"/>
      <p:bldP spid="61" grpId="0" animBg="1"/>
      <p:bldP spid="63" grpId="0" animBg="1"/>
      <p:bldP spid="64" grpId="0" animBg="1"/>
      <p:bldP spid="65" grpId="0" animBg="1"/>
      <p:bldP spid="66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3" grpId="0" animBg="1"/>
      <p:bldP spid="95" grpId="0" animBg="1"/>
      <p:bldP spid="97" grpId="0" animBg="1"/>
      <p:bldP spid="98" grpId="0" animBg="1"/>
      <p:bldP spid="101" grpId="0" animBg="1"/>
      <p:bldP spid="102" grpId="0" animBg="1"/>
      <p:bldP spid="103" grpId="0" animBg="1"/>
      <p:bldP spid="104" grpId="0" animBg="1"/>
      <p:bldP spid="105" grpId="0" animBg="1"/>
      <p:bldP spid="106" grpId="0" animBg="1"/>
      <p:bldP spid="108" grpId="0" animBg="1"/>
      <p:bldP spid="110" grpId="0" animBg="1"/>
      <p:bldP spid="112" grpId="0" animBg="1"/>
      <p:bldP spid="113" grpId="0" animBg="1"/>
      <p:bldP spid="114" grpId="0" animBg="1"/>
      <p:bldP spid="116" grpId="0" animBg="1"/>
      <p:bldP spid="118" grpId="0" animBg="1"/>
      <p:bldP spid="119" grpId="0" animBg="1"/>
      <p:bldP spid="120" grpId="0" animBg="1"/>
      <p:bldP spid="122" grpId="0" animBg="1"/>
      <p:bldP spid="123" grpId="0" animBg="1"/>
      <p:bldP spid="126" grpId="0" animBg="1"/>
      <p:bldP spid="127" grpId="0" animBg="1"/>
      <p:bldP spid="128" grpId="0" animBg="1"/>
      <p:bldP spid="129" grpId="0" animBg="1"/>
      <p:bldP spid="130" grpId="0" animBg="1"/>
      <p:bldP spid="131" grpId="0" animBg="1"/>
      <p:bldP spid="132" grpId="0" animBg="1"/>
      <p:bldP spid="133" grpId="0" animBg="1"/>
      <p:bldP spid="134" grpId="0" animBg="1"/>
      <p:bldP spid="135" grpId="0" animBg="1"/>
      <p:bldP spid="136" grpId="0" animBg="1"/>
      <p:bldP spid="137" grpId="0" animBg="1"/>
      <p:bldP spid="139" grpId="0" animBg="1"/>
      <p:bldP spid="140" grpId="0" animBg="1"/>
      <p:bldP spid="141" grpId="0" animBg="1"/>
      <p:bldP spid="14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262"/>
            <a:ext cx="12191999" cy="6998429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EAE7A425-2A83-4250-BE92-B8F01C1341CA}"/>
              </a:ext>
            </a:extLst>
          </p:cNvPr>
          <p:cNvSpPr txBox="1"/>
          <p:nvPr/>
        </p:nvSpPr>
        <p:spPr>
          <a:xfrm>
            <a:off x="489527" y="375846"/>
            <a:ext cx="975619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Complete the sentences by using </a:t>
            </a:r>
            <a:r>
              <a:rPr lang="en-GB" sz="2800" b="1" u="sng" dirty="0">
                <a:latin typeface="Yu Gothic UI" panose="020B0500000000000000" pitchFamily="34" charset="-128"/>
                <a:ea typeface="Yu Gothic UI" panose="020B0500000000000000" pitchFamily="34" charset="-128"/>
              </a:rPr>
              <a:t>less than</a:t>
            </a:r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, </a:t>
            </a:r>
            <a:r>
              <a:rPr lang="en-GB" sz="2800" b="1" u="sng" dirty="0">
                <a:latin typeface="Yu Gothic UI" panose="020B0500000000000000" pitchFamily="34" charset="-128"/>
                <a:ea typeface="Yu Gothic UI" panose="020B0500000000000000" pitchFamily="34" charset="-128"/>
              </a:rPr>
              <a:t>greater than</a:t>
            </a:r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 or</a:t>
            </a:r>
          </a:p>
          <a:p>
            <a:r>
              <a:rPr lang="en-GB" sz="2800" b="1" u="sng" dirty="0">
                <a:latin typeface="Yu Gothic UI" panose="020B0500000000000000" pitchFamily="34" charset="-128"/>
                <a:ea typeface="Yu Gothic UI" panose="020B0500000000000000" pitchFamily="34" charset="-128"/>
              </a:rPr>
              <a:t>equal to</a:t>
            </a:r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.</a:t>
            </a:r>
          </a:p>
        </p:txBody>
      </p:sp>
      <p:sp>
        <p:nvSpPr>
          <p:cNvPr id="7" name="Teardrop 6">
            <a:extLst>
              <a:ext uri="{FF2B5EF4-FFF2-40B4-BE49-F238E27FC236}">
                <a16:creationId xmlns:a16="http://schemas.microsoft.com/office/drawing/2014/main" id="{4EC6BD9E-54A0-41B7-9633-94C93CA828E4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A9F028A0-D71E-45F4-8DC5-F58990633EE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10076156"/>
              </p:ext>
            </p:extLst>
          </p:nvPr>
        </p:nvGraphicFramePr>
        <p:xfrm>
          <a:off x="1821724" y="1515533"/>
          <a:ext cx="8424000" cy="4876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20000">
                  <a:extLst>
                    <a:ext uri="{9D8B030D-6E8A-4147-A177-3AD203B41FA5}">
                      <a16:colId xmlns:a16="http://schemas.microsoft.com/office/drawing/2014/main" val="1767718722"/>
                    </a:ext>
                  </a:extLst>
                </a:gridCol>
                <a:gridCol w="3384000">
                  <a:extLst>
                    <a:ext uri="{9D8B030D-6E8A-4147-A177-3AD203B41FA5}">
                      <a16:colId xmlns:a16="http://schemas.microsoft.com/office/drawing/2014/main" val="2617534102"/>
                    </a:ext>
                  </a:extLst>
                </a:gridCol>
                <a:gridCol w="2520000">
                  <a:extLst>
                    <a:ext uri="{9D8B030D-6E8A-4147-A177-3AD203B41FA5}">
                      <a16:colId xmlns:a16="http://schemas.microsoft.com/office/drawing/2014/main" val="3499604293"/>
                    </a:ext>
                  </a:extLst>
                </a:gridCol>
              </a:tblGrid>
              <a:tr h="1625600">
                <a:tc>
                  <a:txBody>
                    <a:bodyPr/>
                    <a:lstStyle/>
                    <a:p>
                      <a:endParaRPr lang="en-GB" b="1" dirty="0">
                        <a:solidFill>
                          <a:schemeClr val="tx1"/>
                        </a:solidFill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is ____________________</a:t>
                      </a:r>
                    </a:p>
                  </a:txBody>
                  <a:tcPr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b="1" dirty="0">
                        <a:solidFill>
                          <a:schemeClr val="tx1"/>
                        </a:solidFill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55742493"/>
                  </a:ext>
                </a:extLst>
              </a:tr>
              <a:tr h="1625600">
                <a:tc>
                  <a:txBody>
                    <a:bodyPr/>
                    <a:lstStyle/>
                    <a:p>
                      <a:endParaRPr lang="en-GB" b="1" dirty="0">
                        <a:solidFill>
                          <a:schemeClr val="tx1"/>
                        </a:solidFill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is ____________________</a:t>
                      </a:r>
                    </a:p>
                  </a:txBody>
                  <a:tcPr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b="1" dirty="0">
                        <a:solidFill>
                          <a:schemeClr val="tx1"/>
                        </a:solidFill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3087947"/>
                  </a:ext>
                </a:extLst>
              </a:tr>
              <a:tr h="1625600">
                <a:tc>
                  <a:txBody>
                    <a:bodyPr/>
                    <a:lstStyle/>
                    <a:p>
                      <a:endParaRPr lang="en-GB" b="1" dirty="0">
                        <a:solidFill>
                          <a:schemeClr val="tx1"/>
                        </a:solidFill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is ____________________</a:t>
                      </a:r>
                    </a:p>
                  </a:txBody>
                  <a:tcPr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b="1" dirty="0">
                        <a:solidFill>
                          <a:schemeClr val="tx1"/>
                        </a:solidFill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77586121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7A0CDE83-5A0F-4747-9705-529A0AC54FB5}"/>
              </a:ext>
            </a:extLst>
          </p:cNvPr>
          <p:cNvSpPr txBox="1"/>
          <p:nvPr/>
        </p:nvSpPr>
        <p:spPr>
          <a:xfrm>
            <a:off x="4919839" y="2666685"/>
            <a:ext cx="25230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less than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67E8E5E-8B95-42A4-94E6-FD22EDC64437}"/>
              </a:ext>
            </a:extLst>
          </p:cNvPr>
          <p:cNvSpPr txBox="1"/>
          <p:nvPr/>
        </p:nvSpPr>
        <p:spPr>
          <a:xfrm>
            <a:off x="4919839" y="5904534"/>
            <a:ext cx="25230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greater than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009B227-9E1A-4591-B600-926C57DF1883}"/>
              </a:ext>
            </a:extLst>
          </p:cNvPr>
          <p:cNvSpPr txBox="1"/>
          <p:nvPr/>
        </p:nvSpPr>
        <p:spPr>
          <a:xfrm>
            <a:off x="4919839" y="4303342"/>
            <a:ext cx="25230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equal to</a:t>
            </a:r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12F0AA74-2B6E-4784-8C98-C449219555C8}"/>
              </a:ext>
            </a:extLst>
          </p:cNvPr>
          <p:cNvSpPr/>
          <p:nvPr/>
        </p:nvSpPr>
        <p:spPr>
          <a:xfrm>
            <a:off x="1915435" y="1968339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9B14E00A-1AA5-43F5-8FA6-CF19D7650A5A}"/>
              </a:ext>
            </a:extLst>
          </p:cNvPr>
          <p:cNvSpPr/>
          <p:nvPr/>
        </p:nvSpPr>
        <p:spPr>
          <a:xfrm>
            <a:off x="1915435" y="2350119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98223C65-A79D-4B37-A101-8E7AB597CB42}"/>
              </a:ext>
            </a:extLst>
          </p:cNvPr>
          <p:cNvSpPr/>
          <p:nvPr/>
        </p:nvSpPr>
        <p:spPr>
          <a:xfrm>
            <a:off x="2412168" y="1582621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B7B8504A-6C23-413E-B5D6-A02D793C4333}"/>
              </a:ext>
            </a:extLst>
          </p:cNvPr>
          <p:cNvSpPr/>
          <p:nvPr/>
        </p:nvSpPr>
        <p:spPr>
          <a:xfrm>
            <a:off x="2412168" y="2350119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6E7B4B66-A3AF-4EDE-9816-757928FBF86B}"/>
              </a:ext>
            </a:extLst>
          </p:cNvPr>
          <p:cNvSpPr/>
          <p:nvPr/>
        </p:nvSpPr>
        <p:spPr>
          <a:xfrm>
            <a:off x="2912775" y="1582621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23B8D149-A980-4BEA-8650-E76F5FB9D096}"/>
              </a:ext>
            </a:extLst>
          </p:cNvPr>
          <p:cNvSpPr/>
          <p:nvPr/>
        </p:nvSpPr>
        <p:spPr>
          <a:xfrm>
            <a:off x="3411715" y="1582621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D9F519AD-4820-4599-B168-49586D8186AD}"/>
              </a:ext>
            </a:extLst>
          </p:cNvPr>
          <p:cNvSpPr/>
          <p:nvPr/>
        </p:nvSpPr>
        <p:spPr>
          <a:xfrm>
            <a:off x="3411715" y="1968339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5FAD859B-E90F-424D-A181-F215DC762116}"/>
              </a:ext>
            </a:extLst>
          </p:cNvPr>
          <p:cNvSpPr/>
          <p:nvPr/>
        </p:nvSpPr>
        <p:spPr>
          <a:xfrm>
            <a:off x="3910115" y="1968339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11BEDAD7-27E8-4455-98DE-1D5B3B0708F1}"/>
              </a:ext>
            </a:extLst>
          </p:cNvPr>
          <p:cNvSpPr/>
          <p:nvPr/>
        </p:nvSpPr>
        <p:spPr>
          <a:xfrm>
            <a:off x="3910115" y="2350119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1212ADB7-E699-4B48-A80C-D86E496D6B64}"/>
              </a:ext>
            </a:extLst>
          </p:cNvPr>
          <p:cNvSpPr/>
          <p:nvPr/>
        </p:nvSpPr>
        <p:spPr>
          <a:xfrm>
            <a:off x="2412168" y="2735517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574FB9C1-7EA8-4E4E-ADDA-A173540937FF}"/>
              </a:ext>
            </a:extLst>
          </p:cNvPr>
          <p:cNvSpPr/>
          <p:nvPr/>
        </p:nvSpPr>
        <p:spPr>
          <a:xfrm>
            <a:off x="2912775" y="2735517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D0BDE597-4323-404C-936F-4FAE8FF4E121}"/>
              </a:ext>
            </a:extLst>
          </p:cNvPr>
          <p:cNvSpPr/>
          <p:nvPr/>
        </p:nvSpPr>
        <p:spPr>
          <a:xfrm>
            <a:off x="3411715" y="2735517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C5494C19-AED5-4681-AA7B-A3BF13318475}"/>
              </a:ext>
            </a:extLst>
          </p:cNvPr>
          <p:cNvSpPr/>
          <p:nvPr/>
        </p:nvSpPr>
        <p:spPr>
          <a:xfrm>
            <a:off x="1915435" y="3596079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E1631BDE-ED4C-40AC-9D8E-9622C213E453}"/>
              </a:ext>
            </a:extLst>
          </p:cNvPr>
          <p:cNvSpPr/>
          <p:nvPr/>
        </p:nvSpPr>
        <p:spPr>
          <a:xfrm>
            <a:off x="1915435" y="3977859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id="{1ED6B6B8-E788-4E03-857A-303D0EC5649C}"/>
              </a:ext>
            </a:extLst>
          </p:cNvPr>
          <p:cNvSpPr/>
          <p:nvPr/>
        </p:nvSpPr>
        <p:spPr>
          <a:xfrm>
            <a:off x="2412168" y="3208794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3F90ECFC-E196-42E0-A76F-16D8B3DE4646}"/>
              </a:ext>
            </a:extLst>
          </p:cNvPr>
          <p:cNvSpPr/>
          <p:nvPr/>
        </p:nvSpPr>
        <p:spPr>
          <a:xfrm>
            <a:off x="2412168" y="3977859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0FEEA901-B953-4DF2-88D4-2D0D6F929CB1}"/>
              </a:ext>
            </a:extLst>
          </p:cNvPr>
          <p:cNvSpPr/>
          <p:nvPr/>
        </p:nvSpPr>
        <p:spPr>
          <a:xfrm>
            <a:off x="2912775" y="3596079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33001538-C70D-4DDA-876C-08A93533CDEA}"/>
              </a:ext>
            </a:extLst>
          </p:cNvPr>
          <p:cNvSpPr/>
          <p:nvPr/>
        </p:nvSpPr>
        <p:spPr>
          <a:xfrm>
            <a:off x="3411715" y="3208794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7CB9E7E7-F745-493F-A5A7-C261C71637D2}"/>
              </a:ext>
            </a:extLst>
          </p:cNvPr>
          <p:cNvSpPr/>
          <p:nvPr/>
        </p:nvSpPr>
        <p:spPr>
          <a:xfrm>
            <a:off x="3411715" y="3977859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Oval 55">
            <a:extLst>
              <a:ext uri="{FF2B5EF4-FFF2-40B4-BE49-F238E27FC236}">
                <a16:creationId xmlns:a16="http://schemas.microsoft.com/office/drawing/2014/main" id="{2228316F-55C9-4F79-8CD1-CEF886F4C00E}"/>
              </a:ext>
            </a:extLst>
          </p:cNvPr>
          <p:cNvSpPr/>
          <p:nvPr/>
        </p:nvSpPr>
        <p:spPr>
          <a:xfrm>
            <a:off x="3910115" y="3208794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Oval 56">
            <a:extLst>
              <a:ext uri="{FF2B5EF4-FFF2-40B4-BE49-F238E27FC236}">
                <a16:creationId xmlns:a16="http://schemas.microsoft.com/office/drawing/2014/main" id="{D3D9B480-7362-4513-AC71-D9028BA04FDE}"/>
              </a:ext>
            </a:extLst>
          </p:cNvPr>
          <p:cNvSpPr/>
          <p:nvPr/>
        </p:nvSpPr>
        <p:spPr>
          <a:xfrm>
            <a:off x="3910115" y="3596079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Oval 58">
            <a:extLst>
              <a:ext uri="{FF2B5EF4-FFF2-40B4-BE49-F238E27FC236}">
                <a16:creationId xmlns:a16="http://schemas.microsoft.com/office/drawing/2014/main" id="{E51F21C9-7B53-4016-BEB5-3B43487210AE}"/>
              </a:ext>
            </a:extLst>
          </p:cNvPr>
          <p:cNvSpPr/>
          <p:nvPr/>
        </p:nvSpPr>
        <p:spPr>
          <a:xfrm>
            <a:off x="1915435" y="4368582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Oval 59">
            <a:extLst>
              <a:ext uri="{FF2B5EF4-FFF2-40B4-BE49-F238E27FC236}">
                <a16:creationId xmlns:a16="http://schemas.microsoft.com/office/drawing/2014/main" id="{D526AA1A-DEED-4BF1-B8F0-4380A275B608}"/>
              </a:ext>
            </a:extLst>
          </p:cNvPr>
          <p:cNvSpPr/>
          <p:nvPr/>
        </p:nvSpPr>
        <p:spPr>
          <a:xfrm>
            <a:off x="2412168" y="4368582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1" name="Oval 60">
            <a:extLst>
              <a:ext uri="{FF2B5EF4-FFF2-40B4-BE49-F238E27FC236}">
                <a16:creationId xmlns:a16="http://schemas.microsoft.com/office/drawing/2014/main" id="{2149A362-A06E-4017-8145-192253575B6E}"/>
              </a:ext>
            </a:extLst>
          </p:cNvPr>
          <p:cNvSpPr/>
          <p:nvPr/>
        </p:nvSpPr>
        <p:spPr>
          <a:xfrm>
            <a:off x="2912775" y="4368582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Oval 62">
            <a:extLst>
              <a:ext uri="{FF2B5EF4-FFF2-40B4-BE49-F238E27FC236}">
                <a16:creationId xmlns:a16="http://schemas.microsoft.com/office/drawing/2014/main" id="{C2FA9650-506F-4160-8E6E-8865BBC53027}"/>
              </a:ext>
            </a:extLst>
          </p:cNvPr>
          <p:cNvSpPr/>
          <p:nvPr/>
        </p:nvSpPr>
        <p:spPr>
          <a:xfrm>
            <a:off x="3910115" y="4368582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Oval 63">
            <a:extLst>
              <a:ext uri="{FF2B5EF4-FFF2-40B4-BE49-F238E27FC236}">
                <a16:creationId xmlns:a16="http://schemas.microsoft.com/office/drawing/2014/main" id="{E3802347-3A1E-40CB-80F4-4491DDBBFF08}"/>
              </a:ext>
            </a:extLst>
          </p:cNvPr>
          <p:cNvSpPr/>
          <p:nvPr/>
        </p:nvSpPr>
        <p:spPr>
          <a:xfrm>
            <a:off x="1915435" y="4836219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Oval 65">
            <a:extLst>
              <a:ext uri="{FF2B5EF4-FFF2-40B4-BE49-F238E27FC236}">
                <a16:creationId xmlns:a16="http://schemas.microsoft.com/office/drawing/2014/main" id="{53CB4AFB-027F-4D74-90B8-DF1BCC5F239B}"/>
              </a:ext>
            </a:extLst>
          </p:cNvPr>
          <p:cNvSpPr/>
          <p:nvPr/>
        </p:nvSpPr>
        <p:spPr>
          <a:xfrm>
            <a:off x="1915435" y="5603717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Oval 67">
            <a:extLst>
              <a:ext uri="{FF2B5EF4-FFF2-40B4-BE49-F238E27FC236}">
                <a16:creationId xmlns:a16="http://schemas.microsoft.com/office/drawing/2014/main" id="{8F045637-5A79-4A37-B8C4-ED8BAE77F837}"/>
              </a:ext>
            </a:extLst>
          </p:cNvPr>
          <p:cNvSpPr/>
          <p:nvPr/>
        </p:nvSpPr>
        <p:spPr>
          <a:xfrm>
            <a:off x="2412168" y="5221937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Oval 68">
            <a:extLst>
              <a:ext uri="{FF2B5EF4-FFF2-40B4-BE49-F238E27FC236}">
                <a16:creationId xmlns:a16="http://schemas.microsoft.com/office/drawing/2014/main" id="{BF448520-F7D5-453E-AD6D-2114DC054383}"/>
              </a:ext>
            </a:extLst>
          </p:cNvPr>
          <p:cNvSpPr/>
          <p:nvPr/>
        </p:nvSpPr>
        <p:spPr>
          <a:xfrm>
            <a:off x="2412168" y="5603717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0" name="Oval 69">
            <a:extLst>
              <a:ext uri="{FF2B5EF4-FFF2-40B4-BE49-F238E27FC236}">
                <a16:creationId xmlns:a16="http://schemas.microsoft.com/office/drawing/2014/main" id="{570272DA-0521-41D7-BBCF-8B702213FCD3}"/>
              </a:ext>
            </a:extLst>
          </p:cNvPr>
          <p:cNvSpPr/>
          <p:nvPr/>
        </p:nvSpPr>
        <p:spPr>
          <a:xfrm>
            <a:off x="2912775" y="4836219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Oval 70">
            <a:extLst>
              <a:ext uri="{FF2B5EF4-FFF2-40B4-BE49-F238E27FC236}">
                <a16:creationId xmlns:a16="http://schemas.microsoft.com/office/drawing/2014/main" id="{F9A90264-F280-405A-AC30-2EE0ECC755B2}"/>
              </a:ext>
            </a:extLst>
          </p:cNvPr>
          <p:cNvSpPr/>
          <p:nvPr/>
        </p:nvSpPr>
        <p:spPr>
          <a:xfrm>
            <a:off x="2912775" y="5221937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2" name="Oval 71">
            <a:extLst>
              <a:ext uri="{FF2B5EF4-FFF2-40B4-BE49-F238E27FC236}">
                <a16:creationId xmlns:a16="http://schemas.microsoft.com/office/drawing/2014/main" id="{01D9FD7D-BEC6-41D1-84CC-5B03CB1DB47A}"/>
              </a:ext>
            </a:extLst>
          </p:cNvPr>
          <p:cNvSpPr/>
          <p:nvPr/>
        </p:nvSpPr>
        <p:spPr>
          <a:xfrm>
            <a:off x="2912775" y="5603717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3" name="Oval 72">
            <a:extLst>
              <a:ext uri="{FF2B5EF4-FFF2-40B4-BE49-F238E27FC236}">
                <a16:creationId xmlns:a16="http://schemas.microsoft.com/office/drawing/2014/main" id="{83AC80CD-AF34-40B6-B524-41EF6A49D02B}"/>
              </a:ext>
            </a:extLst>
          </p:cNvPr>
          <p:cNvSpPr/>
          <p:nvPr/>
        </p:nvSpPr>
        <p:spPr>
          <a:xfrm>
            <a:off x="3411715" y="4836219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5" name="Oval 74">
            <a:extLst>
              <a:ext uri="{FF2B5EF4-FFF2-40B4-BE49-F238E27FC236}">
                <a16:creationId xmlns:a16="http://schemas.microsoft.com/office/drawing/2014/main" id="{EF333561-B9CE-4979-88DB-0312C3860A60}"/>
              </a:ext>
            </a:extLst>
          </p:cNvPr>
          <p:cNvSpPr/>
          <p:nvPr/>
        </p:nvSpPr>
        <p:spPr>
          <a:xfrm>
            <a:off x="3411715" y="5603717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7" name="Oval 76">
            <a:extLst>
              <a:ext uri="{FF2B5EF4-FFF2-40B4-BE49-F238E27FC236}">
                <a16:creationId xmlns:a16="http://schemas.microsoft.com/office/drawing/2014/main" id="{3B57D07A-EDF7-42B5-80DB-4B0638A1245D}"/>
              </a:ext>
            </a:extLst>
          </p:cNvPr>
          <p:cNvSpPr/>
          <p:nvPr/>
        </p:nvSpPr>
        <p:spPr>
          <a:xfrm>
            <a:off x="3910115" y="5221937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8" name="Oval 77">
            <a:extLst>
              <a:ext uri="{FF2B5EF4-FFF2-40B4-BE49-F238E27FC236}">
                <a16:creationId xmlns:a16="http://schemas.microsoft.com/office/drawing/2014/main" id="{3EC93F3F-D032-4BA9-842C-CDD9BC914A2F}"/>
              </a:ext>
            </a:extLst>
          </p:cNvPr>
          <p:cNvSpPr/>
          <p:nvPr/>
        </p:nvSpPr>
        <p:spPr>
          <a:xfrm>
            <a:off x="3910115" y="5603717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Oval 78">
            <a:extLst>
              <a:ext uri="{FF2B5EF4-FFF2-40B4-BE49-F238E27FC236}">
                <a16:creationId xmlns:a16="http://schemas.microsoft.com/office/drawing/2014/main" id="{9DC014C3-FFF0-4513-B14D-351D4340FA87}"/>
              </a:ext>
            </a:extLst>
          </p:cNvPr>
          <p:cNvSpPr/>
          <p:nvPr/>
        </p:nvSpPr>
        <p:spPr>
          <a:xfrm>
            <a:off x="1915435" y="5994440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0" name="Oval 79">
            <a:extLst>
              <a:ext uri="{FF2B5EF4-FFF2-40B4-BE49-F238E27FC236}">
                <a16:creationId xmlns:a16="http://schemas.microsoft.com/office/drawing/2014/main" id="{D07D5F5B-B075-47FB-8FC5-CD40A0C2A548}"/>
              </a:ext>
            </a:extLst>
          </p:cNvPr>
          <p:cNvSpPr/>
          <p:nvPr/>
        </p:nvSpPr>
        <p:spPr>
          <a:xfrm>
            <a:off x="2412168" y="5994440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2" name="Oval 81">
            <a:extLst>
              <a:ext uri="{FF2B5EF4-FFF2-40B4-BE49-F238E27FC236}">
                <a16:creationId xmlns:a16="http://schemas.microsoft.com/office/drawing/2014/main" id="{EAF9006E-42E6-437D-BF72-6FF9235DF8C7}"/>
              </a:ext>
            </a:extLst>
          </p:cNvPr>
          <p:cNvSpPr/>
          <p:nvPr/>
        </p:nvSpPr>
        <p:spPr>
          <a:xfrm>
            <a:off x="3411715" y="5994440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Oval 82">
            <a:extLst>
              <a:ext uri="{FF2B5EF4-FFF2-40B4-BE49-F238E27FC236}">
                <a16:creationId xmlns:a16="http://schemas.microsoft.com/office/drawing/2014/main" id="{83B8BD05-792A-46C7-931A-1D064B0BB98D}"/>
              </a:ext>
            </a:extLst>
          </p:cNvPr>
          <p:cNvSpPr/>
          <p:nvPr/>
        </p:nvSpPr>
        <p:spPr>
          <a:xfrm>
            <a:off x="3910115" y="5994440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5" name="Oval 84">
            <a:extLst>
              <a:ext uri="{FF2B5EF4-FFF2-40B4-BE49-F238E27FC236}">
                <a16:creationId xmlns:a16="http://schemas.microsoft.com/office/drawing/2014/main" id="{81A79E0E-C237-4680-8F20-E660BD966795}"/>
              </a:ext>
            </a:extLst>
          </p:cNvPr>
          <p:cNvSpPr/>
          <p:nvPr/>
        </p:nvSpPr>
        <p:spPr>
          <a:xfrm>
            <a:off x="7830031" y="1968339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6" name="Oval 85">
            <a:extLst>
              <a:ext uri="{FF2B5EF4-FFF2-40B4-BE49-F238E27FC236}">
                <a16:creationId xmlns:a16="http://schemas.microsoft.com/office/drawing/2014/main" id="{4112E027-624C-4610-AEFE-93977779ADE3}"/>
              </a:ext>
            </a:extLst>
          </p:cNvPr>
          <p:cNvSpPr/>
          <p:nvPr/>
        </p:nvSpPr>
        <p:spPr>
          <a:xfrm>
            <a:off x="7830031" y="2350119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7" name="Oval 86">
            <a:extLst>
              <a:ext uri="{FF2B5EF4-FFF2-40B4-BE49-F238E27FC236}">
                <a16:creationId xmlns:a16="http://schemas.microsoft.com/office/drawing/2014/main" id="{E2B72753-5804-4D42-9834-F51E8F3126CF}"/>
              </a:ext>
            </a:extLst>
          </p:cNvPr>
          <p:cNvSpPr/>
          <p:nvPr/>
        </p:nvSpPr>
        <p:spPr>
          <a:xfrm>
            <a:off x="8326764" y="1582621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Oval 87">
            <a:extLst>
              <a:ext uri="{FF2B5EF4-FFF2-40B4-BE49-F238E27FC236}">
                <a16:creationId xmlns:a16="http://schemas.microsoft.com/office/drawing/2014/main" id="{06712659-7A87-492B-90D6-594CF8723AA5}"/>
              </a:ext>
            </a:extLst>
          </p:cNvPr>
          <p:cNvSpPr/>
          <p:nvPr/>
        </p:nvSpPr>
        <p:spPr>
          <a:xfrm>
            <a:off x="8326764" y="1968339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9" name="Oval 88">
            <a:extLst>
              <a:ext uri="{FF2B5EF4-FFF2-40B4-BE49-F238E27FC236}">
                <a16:creationId xmlns:a16="http://schemas.microsoft.com/office/drawing/2014/main" id="{5495724D-F262-4726-8D34-841EC7E6D468}"/>
              </a:ext>
            </a:extLst>
          </p:cNvPr>
          <p:cNvSpPr/>
          <p:nvPr/>
        </p:nvSpPr>
        <p:spPr>
          <a:xfrm>
            <a:off x="8326764" y="2350119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0" name="Oval 89">
            <a:extLst>
              <a:ext uri="{FF2B5EF4-FFF2-40B4-BE49-F238E27FC236}">
                <a16:creationId xmlns:a16="http://schemas.microsoft.com/office/drawing/2014/main" id="{9CACC7D2-D22F-41B6-899C-D09DDCAC2BDD}"/>
              </a:ext>
            </a:extLst>
          </p:cNvPr>
          <p:cNvSpPr/>
          <p:nvPr/>
        </p:nvSpPr>
        <p:spPr>
          <a:xfrm>
            <a:off x="8827371" y="1582621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1" name="Oval 90">
            <a:extLst>
              <a:ext uri="{FF2B5EF4-FFF2-40B4-BE49-F238E27FC236}">
                <a16:creationId xmlns:a16="http://schemas.microsoft.com/office/drawing/2014/main" id="{22076C9A-C07A-46B9-89D0-77D920D27908}"/>
              </a:ext>
            </a:extLst>
          </p:cNvPr>
          <p:cNvSpPr/>
          <p:nvPr/>
        </p:nvSpPr>
        <p:spPr>
          <a:xfrm>
            <a:off x="8827371" y="1968339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2" name="Oval 91">
            <a:extLst>
              <a:ext uri="{FF2B5EF4-FFF2-40B4-BE49-F238E27FC236}">
                <a16:creationId xmlns:a16="http://schemas.microsoft.com/office/drawing/2014/main" id="{29358D22-55AC-48D0-BD5C-1B5FF04A514E}"/>
              </a:ext>
            </a:extLst>
          </p:cNvPr>
          <p:cNvSpPr/>
          <p:nvPr/>
        </p:nvSpPr>
        <p:spPr>
          <a:xfrm>
            <a:off x="8827371" y="2350119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5" name="Oval 94">
            <a:extLst>
              <a:ext uri="{FF2B5EF4-FFF2-40B4-BE49-F238E27FC236}">
                <a16:creationId xmlns:a16="http://schemas.microsoft.com/office/drawing/2014/main" id="{CFDC1185-104E-4A6E-B2E2-2F2AF29E0BDA}"/>
              </a:ext>
            </a:extLst>
          </p:cNvPr>
          <p:cNvSpPr/>
          <p:nvPr/>
        </p:nvSpPr>
        <p:spPr>
          <a:xfrm>
            <a:off x="9326311" y="2350119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6" name="Oval 95">
            <a:extLst>
              <a:ext uri="{FF2B5EF4-FFF2-40B4-BE49-F238E27FC236}">
                <a16:creationId xmlns:a16="http://schemas.microsoft.com/office/drawing/2014/main" id="{EFF6F474-E9D2-4EF5-A207-6131507D22B9}"/>
              </a:ext>
            </a:extLst>
          </p:cNvPr>
          <p:cNvSpPr/>
          <p:nvPr/>
        </p:nvSpPr>
        <p:spPr>
          <a:xfrm>
            <a:off x="9824711" y="1582621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7" name="Oval 96">
            <a:extLst>
              <a:ext uri="{FF2B5EF4-FFF2-40B4-BE49-F238E27FC236}">
                <a16:creationId xmlns:a16="http://schemas.microsoft.com/office/drawing/2014/main" id="{A0929DA5-3965-45A8-B0C7-8C23E1D829B4}"/>
              </a:ext>
            </a:extLst>
          </p:cNvPr>
          <p:cNvSpPr/>
          <p:nvPr/>
        </p:nvSpPr>
        <p:spPr>
          <a:xfrm>
            <a:off x="9824711" y="1968339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9" name="Oval 98">
            <a:extLst>
              <a:ext uri="{FF2B5EF4-FFF2-40B4-BE49-F238E27FC236}">
                <a16:creationId xmlns:a16="http://schemas.microsoft.com/office/drawing/2014/main" id="{13FB760B-7A49-47D3-9909-013AE13D28BC}"/>
              </a:ext>
            </a:extLst>
          </p:cNvPr>
          <p:cNvSpPr/>
          <p:nvPr/>
        </p:nvSpPr>
        <p:spPr>
          <a:xfrm>
            <a:off x="7830031" y="2735517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1" name="Oval 100">
            <a:extLst>
              <a:ext uri="{FF2B5EF4-FFF2-40B4-BE49-F238E27FC236}">
                <a16:creationId xmlns:a16="http://schemas.microsoft.com/office/drawing/2014/main" id="{DEC65D78-A7D3-4ADC-81E9-F66ED5EF4A69}"/>
              </a:ext>
            </a:extLst>
          </p:cNvPr>
          <p:cNvSpPr/>
          <p:nvPr/>
        </p:nvSpPr>
        <p:spPr>
          <a:xfrm>
            <a:off x="8827371" y="2735517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3" name="Oval 102">
            <a:extLst>
              <a:ext uri="{FF2B5EF4-FFF2-40B4-BE49-F238E27FC236}">
                <a16:creationId xmlns:a16="http://schemas.microsoft.com/office/drawing/2014/main" id="{60382F99-B72A-4499-A1B1-5D62978F44B4}"/>
              </a:ext>
            </a:extLst>
          </p:cNvPr>
          <p:cNvSpPr/>
          <p:nvPr/>
        </p:nvSpPr>
        <p:spPr>
          <a:xfrm>
            <a:off x="9824711" y="2735517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4" name="Oval 103">
            <a:extLst>
              <a:ext uri="{FF2B5EF4-FFF2-40B4-BE49-F238E27FC236}">
                <a16:creationId xmlns:a16="http://schemas.microsoft.com/office/drawing/2014/main" id="{91D12125-63FA-42ED-AB6F-351785D5EA00}"/>
              </a:ext>
            </a:extLst>
          </p:cNvPr>
          <p:cNvSpPr/>
          <p:nvPr/>
        </p:nvSpPr>
        <p:spPr>
          <a:xfrm>
            <a:off x="7830031" y="3208794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5" name="Oval 104">
            <a:extLst>
              <a:ext uri="{FF2B5EF4-FFF2-40B4-BE49-F238E27FC236}">
                <a16:creationId xmlns:a16="http://schemas.microsoft.com/office/drawing/2014/main" id="{24DC8E95-4ABE-4B35-874C-ED5742A644A9}"/>
              </a:ext>
            </a:extLst>
          </p:cNvPr>
          <p:cNvSpPr/>
          <p:nvPr/>
        </p:nvSpPr>
        <p:spPr>
          <a:xfrm>
            <a:off x="7830031" y="3596079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6" name="Oval 105">
            <a:extLst>
              <a:ext uri="{FF2B5EF4-FFF2-40B4-BE49-F238E27FC236}">
                <a16:creationId xmlns:a16="http://schemas.microsoft.com/office/drawing/2014/main" id="{BEFBB958-C97D-4BEE-8ADC-904303FD6305}"/>
              </a:ext>
            </a:extLst>
          </p:cNvPr>
          <p:cNvSpPr/>
          <p:nvPr/>
        </p:nvSpPr>
        <p:spPr>
          <a:xfrm>
            <a:off x="7830031" y="3977859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7" name="Oval 106">
            <a:extLst>
              <a:ext uri="{FF2B5EF4-FFF2-40B4-BE49-F238E27FC236}">
                <a16:creationId xmlns:a16="http://schemas.microsoft.com/office/drawing/2014/main" id="{D5D0D111-27BC-446D-B884-257F2852280A}"/>
              </a:ext>
            </a:extLst>
          </p:cNvPr>
          <p:cNvSpPr/>
          <p:nvPr/>
        </p:nvSpPr>
        <p:spPr>
          <a:xfrm>
            <a:off x="8326764" y="3208794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8" name="Oval 107">
            <a:extLst>
              <a:ext uri="{FF2B5EF4-FFF2-40B4-BE49-F238E27FC236}">
                <a16:creationId xmlns:a16="http://schemas.microsoft.com/office/drawing/2014/main" id="{E59A8691-EC35-48D2-9920-8971E84D4618}"/>
              </a:ext>
            </a:extLst>
          </p:cNvPr>
          <p:cNvSpPr/>
          <p:nvPr/>
        </p:nvSpPr>
        <p:spPr>
          <a:xfrm>
            <a:off x="8326764" y="3596079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1" name="Oval 110">
            <a:extLst>
              <a:ext uri="{FF2B5EF4-FFF2-40B4-BE49-F238E27FC236}">
                <a16:creationId xmlns:a16="http://schemas.microsoft.com/office/drawing/2014/main" id="{99ECFACE-9143-4EA6-8814-E515E17D6B64}"/>
              </a:ext>
            </a:extLst>
          </p:cNvPr>
          <p:cNvSpPr/>
          <p:nvPr/>
        </p:nvSpPr>
        <p:spPr>
          <a:xfrm>
            <a:off x="8827371" y="3596079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2" name="Oval 111">
            <a:extLst>
              <a:ext uri="{FF2B5EF4-FFF2-40B4-BE49-F238E27FC236}">
                <a16:creationId xmlns:a16="http://schemas.microsoft.com/office/drawing/2014/main" id="{D0F4D379-FFBF-40CB-B3E3-1196D3ED8CB5}"/>
              </a:ext>
            </a:extLst>
          </p:cNvPr>
          <p:cNvSpPr/>
          <p:nvPr/>
        </p:nvSpPr>
        <p:spPr>
          <a:xfrm>
            <a:off x="8827371" y="3977859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3" name="Oval 112">
            <a:extLst>
              <a:ext uri="{FF2B5EF4-FFF2-40B4-BE49-F238E27FC236}">
                <a16:creationId xmlns:a16="http://schemas.microsoft.com/office/drawing/2014/main" id="{1B87F96B-FF4C-4F7D-B894-DF4303A1A509}"/>
              </a:ext>
            </a:extLst>
          </p:cNvPr>
          <p:cNvSpPr/>
          <p:nvPr/>
        </p:nvSpPr>
        <p:spPr>
          <a:xfrm>
            <a:off x="9326311" y="3208794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4" name="Oval 113">
            <a:extLst>
              <a:ext uri="{FF2B5EF4-FFF2-40B4-BE49-F238E27FC236}">
                <a16:creationId xmlns:a16="http://schemas.microsoft.com/office/drawing/2014/main" id="{71B32D1F-42F7-45C2-A888-195BF1A02FA7}"/>
              </a:ext>
            </a:extLst>
          </p:cNvPr>
          <p:cNvSpPr/>
          <p:nvPr/>
        </p:nvSpPr>
        <p:spPr>
          <a:xfrm>
            <a:off x="9326311" y="3596079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6" name="Oval 115">
            <a:extLst>
              <a:ext uri="{FF2B5EF4-FFF2-40B4-BE49-F238E27FC236}">
                <a16:creationId xmlns:a16="http://schemas.microsoft.com/office/drawing/2014/main" id="{6BE47755-5227-4B29-B753-AE81ECBA75E3}"/>
              </a:ext>
            </a:extLst>
          </p:cNvPr>
          <p:cNvSpPr/>
          <p:nvPr/>
        </p:nvSpPr>
        <p:spPr>
          <a:xfrm>
            <a:off x="9824711" y="3208794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8" name="Oval 117">
            <a:extLst>
              <a:ext uri="{FF2B5EF4-FFF2-40B4-BE49-F238E27FC236}">
                <a16:creationId xmlns:a16="http://schemas.microsoft.com/office/drawing/2014/main" id="{24B804BB-C7F9-4A23-AC39-D5B6429FDF78}"/>
              </a:ext>
            </a:extLst>
          </p:cNvPr>
          <p:cNvSpPr/>
          <p:nvPr/>
        </p:nvSpPr>
        <p:spPr>
          <a:xfrm>
            <a:off x="9824711" y="3977859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0" name="Oval 119">
            <a:extLst>
              <a:ext uri="{FF2B5EF4-FFF2-40B4-BE49-F238E27FC236}">
                <a16:creationId xmlns:a16="http://schemas.microsoft.com/office/drawing/2014/main" id="{83D7D9A7-6346-4A3A-BC7F-5FEC4B2EFDD9}"/>
              </a:ext>
            </a:extLst>
          </p:cNvPr>
          <p:cNvSpPr/>
          <p:nvPr/>
        </p:nvSpPr>
        <p:spPr>
          <a:xfrm>
            <a:off x="8326764" y="4368582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2" name="Oval 121">
            <a:extLst>
              <a:ext uri="{FF2B5EF4-FFF2-40B4-BE49-F238E27FC236}">
                <a16:creationId xmlns:a16="http://schemas.microsoft.com/office/drawing/2014/main" id="{E260F9AA-2556-42D1-BCBF-A671DFC926B2}"/>
              </a:ext>
            </a:extLst>
          </p:cNvPr>
          <p:cNvSpPr/>
          <p:nvPr/>
        </p:nvSpPr>
        <p:spPr>
          <a:xfrm>
            <a:off x="9326311" y="4368582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6" name="Oval 125">
            <a:extLst>
              <a:ext uri="{FF2B5EF4-FFF2-40B4-BE49-F238E27FC236}">
                <a16:creationId xmlns:a16="http://schemas.microsoft.com/office/drawing/2014/main" id="{928358C3-BA00-48F6-8060-CAA31E0B93DF}"/>
              </a:ext>
            </a:extLst>
          </p:cNvPr>
          <p:cNvSpPr/>
          <p:nvPr/>
        </p:nvSpPr>
        <p:spPr>
          <a:xfrm>
            <a:off x="7830031" y="5603717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7" name="Oval 126">
            <a:extLst>
              <a:ext uri="{FF2B5EF4-FFF2-40B4-BE49-F238E27FC236}">
                <a16:creationId xmlns:a16="http://schemas.microsoft.com/office/drawing/2014/main" id="{5377C39D-4B31-4CB7-88EC-04A5F0E6007A}"/>
              </a:ext>
            </a:extLst>
          </p:cNvPr>
          <p:cNvSpPr/>
          <p:nvPr/>
        </p:nvSpPr>
        <p:spPr>
          <a:xfrm>
            <a:off x="8326764" y="4836219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8" name="Oval 127">
            <a:extLst>
              <a:ext uri="{FF2B5EF4-FFF2-40B4-BE49-F238E27FC236}">
                <a16:creationId xmlns:a16="http://schemas.microsoft.com/office/drawing/2014/main" id="{E07BAAFE-E957-404D-B495-1B83368D40F1}"/>
              </a:ext>
            </a:extLst>
          </p:cNvPr>
          <p:cNvSpPr/>
          <p:nvPr/>
        </p:nvSpPr>
        <p:spPr>
          <a:xfrm>
            <a:off x="8326764" y="5221937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1" name="Oval 130">
            <a:extLst>
              <a:ext uri="{FF2B5EF4-FFF2-40B4-BE49-F238E27FC236}">
                <a16:creationId xmlns:a16="http://schemas.microsoft.com/office/drawing/2014/main" id="{9D9960F7-815C-4430-A4C1-FFEEA3868287}"/>
              </a:ext>
            </a:extLst>
          </p:cNvPr>
          <p:cNvSpPr/>
          <p:nvPr/>
        </p:nvSpPr>
        <p:spPr>
          <a:xfrm>
            <a:off x="8827371" y="5221937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2" name="Oval 131">
            <a:extLst>
              <a:ext uri="{FF2B5EF4-FFF2-40B4-BE49-F238E27FC236}">
                <a16:creationId xmlns:a16="http://schemas.microsoft.com/office/drawing/2014/main" id="{0AEA8B5B-67BA-4344-9500-1FD09241806C}"/>
              </a:ext>
            </a:extLst>
          </p:cNvPr>
          <p:cNvSpPr/>
          <p:nvPr/>
        </p:nvSpPr>
        <p:spPr>
          <a:xfrm>
            <a:off x="8827371" y="5603717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3" name="Oval 132">
            <a:extLst>
              <a:ext uri="{FF2B5EF4-FFF2-40B4-BE49-F238E27FC236}">
                <a16:creationId xmlns:a16="http://schemas.microsoft.com/office/drawing/2014/main" id="{23B1D502-DCF2-46FA-9EAC-F957D4C2A103}"/>
              </a:ext>
            </a:extLst>
          </p:cNvPr>
          <p:cNvSpPr/>
          <p:nvPr/>
        </p:nvSpPr>
        <p:spPr>
          <a:xfrm>
            <a:off x="9326311" y="4836219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5" name="Oval 134">
            <a:extLst>
              <a:ext uri="{FF2B5EF4-FFF2-40B4-BE49-F238E27FC236}">
                <a16:creationId xmlns:a16="http://schemas.microsoft.com/office/drawing/2014/main" id="{EBE4CEF4-4E00-41D3-8906-1F52CBC3951A}"/>
              </a:ext>
            </a:extLst>
          </p:cNvPr>
          <p:cNvSpPr/>
          <p:nvPr/>
        </p:nvSpPr>
        <p:spPr>
          <a:xfrm>
            <a:off x="9326311" y="5603717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6" name="Oval 135">
            <a:extLst>
              <a:ext uri="{FF2B5EF4-FFF2-40B4-BE49-F238E27FC236}">
                <a16:creationId xmlns:a16="http://schemas.microsoft.com/office/drawing/2014/main" id="{5B693DA9-2B15-4030-93B0-A3C6331046CA}"/>
              </a:ext>
            </a:extLst>
          </p:cNvPr>
          <p:cNvSpPr/>
          <p:nvPr/>
        </p:nvSpPr>
        <p:spPr>
          <a:xfrm>
            <a:off x="9824711" y="4836219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7" name="Oval 136">
            <a:extLst>
              <a:ext uri="{FF2B5EF4-FFF2-40B4-BE49-F238E27FC236}">
                <a16:creationId xmlns:a16="http://schemas.microsoft.com/office/drawing/2014/main" id="{FA054902-27B6-41B3-A6AA-680BFF197F10}"/>
              </a:ext>
            </a:extLst>
          </p:cNvPr>
          <p:cNvSpPr/>
          <p:nvPr/>
        </p:nvSpPr>
        <p:spPr>
          <a:xfrm>
            <a:off x="9824711" y="5221937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9" name="Oval 138">
            <a:extLst>
              <a:ext uri="{FF2B5EF4-FFF2-40B4-BE49-F238E27FC236}">
                <a16:creationId xmlns:a16="http://schemas.microsoft.com/office/drawing/2014/main" id="{2B4DF659-F0EB-4C89-B10C-13B0E66D551A}"/>
              </a:ext>
            </a:extLst>
          </p:cNvPr>
          <p:cNvSpPr/>
          <p:nvPr/>
        </p:nvSpPr>
        <p:spPr>
          <a:xfrm>
            <a:off x="7830031" y="5994440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1" name="Oval 140">
            <a:extLst>
              <a:ext uri="{FF2B5EF4-FFF2-40B4-BE49-F238E27FC236}">
                <a16:creationId xmlns:a16="http://schemas.microsoft.com/office/drawing/2014/main" id="{DBAAA616-01E6-4F81-85DC-0F2E7A0E9C79}"/>
              </a:ext>
            </a:extLst>
          </p:cNvPr>
          <p:cNvSpPr/>
          <p:nvPr/>
        </p:nvSpPr>
        <p:spPr>
          <a:xfrm>
            <a:off x="8827371" y="5994440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3" name="Oval 142">
            <a:extLst>
              <a:ext uri="{FF2B5EF4-FFF2-40B4-BE49-F238E27FC236}">
                <a16:creationId xmlns:a16="http://schemas.microsoft.com/office/drawing/2014/main" id="{DC949040-2379-4A27-8F2A-6AB27EB35AB4}"/>
              </a:ext>
            </a:extLst>
          </p:cNvPr>
          <p:cNvSpPr/>
          <p:nvPr/>
        </p:nvSpPr>
        <p:spPr>
          <a:xfrm>
            <a:off x="9824711" y="5994440"/>
            <a:ext cx="324000" cy="324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79481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9" grpId="0"/>
      <p:bldP spid="10" grpId="0"/>
      <p:bldP spid="24" grpId="0" animBg="1"/>
      <p:bldP spid="25" grpId="0" animBg="1"/>
      <p:bldP spid="26" grpId="0" animBg="1"/>
      <p:bldP spid="28" grpId="0" animBg="1"/>
      <p:bldP spid="29" grpId="0" animBg="1"/>
      <p:bldP spid="32" grpId="0" animBg="1"/>
      <p:bldP spid="33" grpId="0" animBg="1"/>
      <p:bldP spid="37" grpId="0" animBg="1"/>
      <p:bldP spid="38" grpId="0" animBg="1"/>
      <p:bldP spid="40" grpId="0" animBg="1"/>
      <p:bldP spid="41" grpId="0" animBg="1"/>
      <p:bldP spid="42" grpId="0" animBg="1"/>
      <p:bldP spid="45" grpId="0" animBg="1"/>
      <p:bldP spid="46" grpId="0" animBg="1"/>
      <p:bldP spid="47" grpId="0" animBg="1"/>
      <p:bldP spid="49" grpId="0" animBg="1"/>
      <p:bldP spid="51" grpId="0" animBg="1"/>
      <p:bldP spid="53" grpId="0" animBg="1"/>
      <p:bldP spid="55" grpId="0" animBg="1"/>
      <p:bldP spid="56" grpId="0" animBg="1"/>
      <p:bldP spid="57" grpId="0" animBg="1"/>
      <p:bldP spid="59" grpId="0" animBg="1"/>
      <p:bldP spid="60" grpId="0" animBg="1"/>
      <p:bldP spid="61" grpId="0" animBg="1"/>
      <p:bldP spid="63" grpId="0" animBg="1"/>
      <p:bldP spid="64" grpId="0" animBg="1"/>
      <p:bldP spid="66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5" grpId="0" animBg="1"/>
      <p:bldP spid="77" grpId="0" animBg="1"/>
      <p:bldP spid="78" grpId="0" animBg="1"/>
      <p:bldP spid="79" grpId="0" animBg="1"/>
      <p:bldP spid="80" grpId="0" animBg="1"/>
      <p:bldP spid="82" grpId="0" animBg="1"/>
      <p:bldP spid="83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animBg="1"/>
      <p:bldP spid="95" grpId="0" animBg="1"/>
      <p:bldP spid="96" grpId="0" animBg="1"/>
      <p:bldP spid="97" grpId="0" animBg="1"/>
      <p:bldP spid="99" grpId="0" animBg="1"/>
      <p:bldP spid="101" grpId="0" animBg="1"/>
      <p:bldP spid="103" grpId="0" animBg="1"/>
      <p:bldP spid="104" grpId="0" animBg="1"/>
      <p:bldP spid="105" grpId="0" animBg="1"/>
      <p:bldP spid="106" grpId="0" animBg="1"/>
      <p:bldP spid="107" grpId="0" animBg="1"/>
      <p:bldP spid="108" grpId="0" animBg="1"/>
      <p:bldP spid="111" grpId="0" animBg="1"/>
      <p:bldP spid="112" grpId="0" animBg="1"/>
      <p:bldP spid="113" grpId="0" animBg="1"/>
      <p:bldP spid="114" grpId="0" animBg="1"/>
      <p:bldP spid="116" grpId="0" animBg="1"/>
      <p:bldP spid="118" grpId="0" animBg="1"/>
      <p:bldP spid="120" grpId="0" animBg="1"/>
      <p:bldP spid="122" grpId="0" animBg="1"/>
      <p:bldP spid="126" grpId="0" animBg="1"/>
      <p:bldP spid="127" grpId="0" animBg="1"/>
      <p:bldP spid="128" grpId="0" animBg="1"/>
      <p:bldP spid="131" grpId="0" animBg="1"/>
      <p:bldP spid="132" grpId="0" animBg="1"/>
      <p:bldP spid="133" grpId="0" animBg="1"/>
      <p:bldP spid="135" grpId="0" animBg="1"/>
      <p:bldP spid="136" grpId="0" animBg="1"/>
      <p:bldP spid="137" grpId="0" animBg="1"/>
      <p:bldP spid="139" grpId="0" animBg="1"/>
      <p:bldP spid="141" grpId="0" animBg="1"/>
      <p:bldP spid="14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998429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EAE7A425-2A83-4250-BE92-B8F01C1341CA}"/>
              </a:ext>
            </a:extLst>
          </p:cNvPr>
          <p:cNvSpPr txBox="1"/>
          <p:nvPr/>
        </p:nvSpPr>
        <p:spPr>
          <a:xfrm>
            <a:off x="311534" y="309951"/>
            <a:ext cx="302037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Spot the mistake.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A9F028A0-D71E-45F4-8DC5-F58990633EE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785886"/>
              </p:ext>
            </p:extLst>
          </p:nvPr>
        </p:nvGraphicFramePr>
        <p:xfrm>
          <a:off x="1821724" y="1142990"/>
          <a:ext cx="8424000" cy="4876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20000">
                  <a:extLst>
                    <a:ext uri="{9D8B030D-6E8A-4147-A177-3AD203B41FA5}">
                      <a16:colId xmlns:a16="http://schemas.microsoft.com/office/drawing/2014/main" val="1767718722"/>
                    </a:ext>
                  </a:extLst>
                </a:gridCol>
                <a:gridCol w="3384000">
                  <a:extLst>
                    <a:ext uri="{9D8B030D-6E8A-4147-A177-3AD203B41FA5}">
                      <a16:colId xmlns:a16="http://schemas.microsoft.com/office/drawing/2014/main" val="2617534102"/>
                    </a:ext>
                  </a:extLst>
                </a:gridCol>
                <a:gridCol w="2520000">
                  <a:extLst>
                    <a:ext uri="{9D8B030D-6E8A-4147-A177-3AD203B41FA5}">
                      <a16:colId xmlns:a16="http://schemas.microsoft.com/office/drawing/2014/main" val="3499604293"/>
                    </a:ext>
                  </a:extLst>
                </a:gridCol>
              </a:tblGrid>
              <a:tr h="1625600">
                <a:tc>
                  <a:txBody>
                    <a:bodyPr/>
                    <a:lstStyle/>
                    <a:p>
                      <a:endParaRPr lang="en-GB" b="1" dirty="0">
                        <a:solidFill>
                          <a:schemeClr val="tx1"/>
                        </a:solidFill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is less than</a:t>
                      </a:r>
                    </a:p>
                  </a:txBody>
                  <a:tcPr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b="1" dirty="0">
                        <a:solidFill>
                          <a:schemeClr val="tx1"/>
                        </a:solidFill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55742493"/>
                  </a:ext>
                </a:extLst>
              </a:tr>
              <a:tr h="1625600">
                <a:tc>
                  <a:txBody>
                    <a:bodyPr/>
                    <a:lstStyle/>
                    <a:p>
                      <a:endParaRPr lang="en-GB" b="1" dirty="0">
                        <a:solidFill>
                          <a:schemeClr val="tx1"/>
                        </a:solidFill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is equal to</a:t>
                      </a:r>
                    </a:p>
                  </a:txBody>
                  <a:tcPr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b="1" dirty="0">
                        <a:solidFill>
                          <a:schemeClr val="tx1"/>
                        </a:solidFill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3087947"/>
                  </a:ext>
                </a:extLst>
              </a:tr>
              <a:tr h="1625600">
                <a:tc>
                  <a:txBody>
                    <a:bodyPr/>
                    <a:lstStyle/>
                    <a:p>
                      <a:endParaRPr lang="en-GB" b="1" dirty="0">
                        <a:solidFill>
                          <a:schemeClr val="tx1"/>
                        </a:solidFill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solidFill>
                          <a:schemeClr val="tx1"/>
                        </a:solidFill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b="1" dirty="0">
                        <a:solidFill>
                          <a:schemeClr val="tx1"/>
                        </a:solidFill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77586121"/>
                  </a:ext>
                </a:extLst>
              </a:tr>
            </a:tbl>
          </a:graphicData>
        </a:graphic>
      </p:graphicFrame>
      <p:sp>
        <p:nvSpPr>
          <p:cNvPr id="23" name="Oval 22">
            <a:extLst>
              <a:ext uri="{FF2B5EF4-FFF2-40B4-BE49-F238E27FC236}">
                <a16:creationId xmlns:a16="http://schemas.microsoft.com/office/drawing/2014/main" id="{C3BB848E-C3F8-4D55-A26D-493B6DF7212E}"/>
              </a:ext>
            </a:extLst>
          </p:cNvPr>
          <p:cNvSpPr/>
          <p:nvPr/>
        </p:nvSpPr>
        <p:spPr>
          <a:xfrm>
            <a:off x="1915435" y="1208511"/>
            <a:ext cx="324000" cy="324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12F0AA74-2B6E-4784-8C98-C449219555C8}"/>
              </a:ext>
            </a:extLst>
          </p:cNvPr>
          <p:cNvSpPr/>
          <p:nvPr/>
        </p:nvSpPr>
        <p:spPr>
          <a:xfrm>
            <a:off x="1915435" y="1595796"/>
            <a:ext cx="324000" cy="324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9B14E00A-1AA5-43F5-8FA6-CF19D7650A5A}"/>
              </a:ext>
            </a:extLst>
          </p:cNvPr>
          <p:cNvSpPr/>
          <p:nvPr/>
        </p:nvSpPr>
        <p:spPr>
          <a:xfrm>
            <a:off x="1915435" y="1977576"/>
            <a:ext cx="324000" cy="324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98223C65-A79D-4B37-A101-8E7AB597CB42}"/>
              </a:ext>
            </a:extLst>
          </p:cNvPr>
          <p:cNvSpPr/>
          <p:nvPr/>
        </p:nvSpPr>
        <p:spPr>
          <a:xfrm>
            <a:off x="2412168" y="1208511"/>
            <a:ext cx="324000" cy="324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49C02BE6-841A-4A28-8181-7EE305838875}"/>
              </a:ext>
            </a:extLst>
          </p:cNvPr>
          <p:cNvSpPr/>
          <p:nvPr/>
        </p:nvSpPr>
        <p:spPr>
          <a:xfrm>
            <a:off x="2412168" y="1595796"/>
            <a:ext cx="324000" cy="324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B7B8504A-6C23-413E-B5D6-A02D793C4333}"/>
              </a:ext>
            </a:extLst>
          </p:cNvPr>
          <p:cNvSpPr/>
          <p:nvPr/>
        </p:nvSpPr>
        <p:spPr>
          <a:xfrm>
            <a:off x="2412168" y="1977576"/>
            <a:ext cx="324000" cy="324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D9F519AD-4820-4599-B168-49586D8186AD}"/>
              </a:ext>
            </a:extLst>
          </p:cNvPr>
          <p:cNvSpPr/>
          <p:nvPr/>
        </p:nvSpPr>
        <p:spPr>
          <a:xfrm>
            <a:off x="3411715" y="1595796"/>
            <a:ext cx="324000" cy="324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B3C964BE-41BF-485D-8B16-B780F5F65A8C}"/>
              </a:ext>
            </a:extLst>
          </p:cNvPr>
          <p:cNvSpPr/>
          <p:nvPr/>
        </p:nvSpPr>
        <p:spPr>
          <a:xfrm>
            <a:off x="3411715" y="1977576"/>
            <a:ext cx="324000" cy="324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5FAD859B-E90F-424D-A181-F215DC762116}"/>
              </a:ext>
            </a:extLst>
          </p:cNvPr>
          <p:cNvSpPr/>
          <p:nvPr/>
        </p:nvSpPr>
        <p:spPr>
          <a:xfrm>
            <a:off x="3910115" y="1595796"/>
            <a:ext cx="324000" cy="324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11BEDAD7-27E8-4455-98DE-1D5B3B0708F1}"/>
              </a:ext>
            </a:extLst>
          </p:cNvPr>
          <p:cNvSpPr/>
          <p:nvPr/>
        </p:nvSpPr>
        <p:spPr>
          <a:xfrm>
            <a:off x="3910115" y="1977576"/>
            <a:ext cx="324000" cy="324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D0BDE597-4323-404C-936F-4FAE8FF4E121}"/>
              </a:ext>
            </a:extLst>
          </p:cNvPr>
          <p:cNvSpPr/>
          <p:nvPr/>
        </p:nvSpPr>
        <p:spPr>
          <a:xfrm>
            <a:off x="3411715" y="2368299"/>
            <a:ext cx="324000" cy="324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2BDF84A5-1FA8-4A56-A277-9A95DC73E69A}"/>
              </a:ext>
            </a:extLst>
          </p:cNvPr>
          <p:cNvSpPr/>
          <p:nvPr/>
        </p:nvSpPr>
        <p:spPr>
          <a:xfrm>
            <a:off x="3910115" y="2368299"/>
            <a:ext cx="324000" cy="324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74CB079E-74CD-4C3C-8B42-B92D7592E8D1}"/>
              </a:ext>
            </a:extLst>
          </p:cNvPr>
          <p:cNvSpPr/>
          <p:nvPr/>
        </p:nvSpPr>
        <p:spPr>
          <a:xfrm>
            <a:off x="1915435" y="2837818"/>
            <a:ext cx="324000" cy="324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E1631BDE-ED4C-40AC-9D8E-9622C213E453}"/>
              </a:ext>
            </a:extLst>
          </p:cNvPr>
          <p:cNvSpPr/>
          <p:nvPr/>
        </p:nvSpPr>
        <p:spPr>
          <a:xfrm>
            <a:off x="1915435" y="3605316"/>
            <a:ext cx="324000" cy="324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2510DB83-8373-4310-949E-4C9412A4B92C}"/>
              </a:ext>
            </a:extLst>
          </p:cNvPr>
          <p:cNvSpPr/>
          <p:nvPr/>
        </p:nvSpPr>
        <p:spPr>
          <a:xfrm>
            <a:off x="2412168" y="3223536"/>
            <a:ext cx="324000" cy="324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E44F630F-D289-4C76-B6AD-40C240DCF1B1}"/>
              </a:ext>
            </a:extLst>
          </p:cNvPr>
          <p:cNvSpPr/>
          <p:nvPr/>
        </p:nvSpPr>
        <p:spPr>
          <a:xfrm>
            <a:off x="2912775" y="2837818"/>
            <a:ext cx="324000" cy="324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6AB9FDB7-EE1A-464E-A9B4-8C2990673AA0}"/>
              </a:ext>
            </a:extLst>
          </p:cNvPr>
          <p:cNvSpPr/>
          <p:nvPr/>
        </p:nvSpPr>
        <p:spPr>
          <a:xfrm>
            <a:off x="2912775" y="3605316"/>
            <a:ext cx="324000" cy="324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C7446B5F-7351-4AA5-A17C-875E152FC94B}"/>
              </a:ext>
            </a:extLst>
          </p:cNvPr>
          <p:cNvSpPr/>
          <p:nvPr/>
        </p:nvSpPr>
        <p:spPr>
          <a:xfrm>
            <a:off x="3411715" y="3223536"/>
            <a:ext cx="324000" cy="324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Oval 55">
            <a:extLst>
              <a:ext uri="{FF2B5EF4-FFF2-40B4-BE49-F238E27FC236}">
                <a16:creationId xmlns:a16="http://schemas.microsoft.com/office/drawing/2014/main" id="{2228316F-55C9-4F79-8CD1-CEF886F4C00E}"/>
              </a:ext>
            </a:extLst>
          </p:cNvPr>
          <p:cNvSpPr/>
          <p:nvPr/>
        </p:nvSpPr>
        <p:spPr>
          <a:xfrm>
            <a:off x="3910115" y="2837818"/>
            <a:ext cx="324000" cy="324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Oval 57">
            <a:extLst>
              <a:ext uri="{FF2B5EF4-FFF2-40B4-BE49-F238E27FC236}">
                <a16:creationId xmlns:a16="http://schemas.microsoft.com/office/drawing/2014/main" id="{4236911F-4FBC-41B2-B433-9AFA773D8E0F}"/>
              </a:ext>
            </a:extLst>
          </p:cNvPr>
          <p:cNvSpPr/>
          <p:nvPr/>
        </p:nvSpPr>
        <p:spPr>
          <a:xfrm>
            <a:off x="3910115" y="3605316"/>
            <a:ext cx="324000" cy="324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Oval 59">
            <a:extLst>
              <a:ext uri="{FF2B5EF4-FFF2-40B4-BE49-F238E27FC236}">
                <a16:creationId xmlns:a16="http://schemas.microsoft.com/office/drawing/2014/main" id="{D526AA1A-DEED-4BF1-B8F0-4380A275B608}"/>
              </a:ext>
            </a:extLst>
          </p:cNvPr>
          <p:cNvSpPr/>
          <p:nvPr/>
        </p:nvSpPr>
        <p:spPr>
          <a:xfrm>
            <a:off x="2412168" y="3996039"/>
            <a:ext cx="324000" cy="324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2" name="Oval 61">
            <a:extLst>
              <a:ext uri="{FF2B5EF4-FFF2-40B4-BE49-F238E27FC236}">
                <a16:creationId xmlns:a16="http://schemas.microsoft.com/office/drawing/2014/main" id="{48387640-B718-43EA-830D-3D17CF730795}"/>
              </a:ext>
            </a:extLst>
          </p:cNvPr>
          <p:cNvSpPr/>
          <p:nvPr/>
        </p:nvSpPr>
        <p:spPr>
          <a:xfrm>
            <a:off x="3411715" y="3996039"/>
            <a:ext cx="324000" cy="324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Oval 64">
            <a:extLst>
              <a:ext uri="{FF2B5EF4-FFF2-40B4-BE49-F238E27FC236}">
                <a16:creationId xmlns:a16="http://schemas.microsoft.com/office/drawing/2014/main" id="{2508501C-F541-4C86-8ABB-4A0BAE2BC44C}"/>
              </a:ext>
            </a:extLst>
          </p:cNvPr>
          <p:cNvSpPr/>
          <p:nvPr/>
        </p:nvSpPr>
        <p:spPr>
          <a:xfrm>
            <a:off x="1915435" y="4849394"/>
            <a:ext cx="324000" cy="324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Oval 65">
            <a:extLst>
              <a:ext uri="{FF2B5EF4-FFF2-40B4-BE49-F238E27FC236}">
                <a16:creationId xmlns:a16="http://schemas.microsoft.com/office/drawing/2014/main" id="{53CB4AFB-027F-4D74-90B8-DF1BCC5F239B}"/>
              </a:ext>
            </a:extLst>
          </p:cNvPr>
          <p:cNvSpPr/>
          <p:nvPr/>
        </p:nvSpPr>
        <p:spPr>
          <a:xfrm>
            <a:off x="1915435" y="5231174"/>
            <a:ext cx="324000" cy="324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Oval 66">
            <a:extLst>
              <a:ext uri="{FF2B5EF4-FFF2-40B4-BE49-F238E27FC236}">
                <a16:creationId xmlns:a16="http://schemas.microsoft.com/office/drawing/2014/main" id="{4500329E-097F-49C5-9EFE-AC31696ACE98}"/>
              </a:ext>
            </a:extLst>
          </p:cNvPr>
          <p:cNvSpPr/>
          <p:nvPr/>
        </p:nvSpPr>
        <p:spPr>
          <a:xfrm>
            <a:off x="2412168" y="4463676"/>
            <a:ext cx="324000" cy="324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Oval 68">
            <a:extLst>
              <a:ext uri="{FF2B5EF4-FFF2-40B4-BE49-F238E27FC236}">
                <a16:creationId xmlns:a16="http://schemas.microsoft.com/office/drawing/2014/main" id="{BF448520-F7D5-453E-AD6D-2114DC054383}"/>
              </a:ext>
            </a:extLst>
          </p:cNvPr>
          <p:cNvSpPr/>
          <p:nvPr/>
        </p:nvSpPr>
        <p:spPr>
          <a:xfrm>
            <a:off x="2412168" y="5231174"/>
            <a:ext cx="324000" cy="324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0" name="Oval 69">
            <a:extLst>
              <a:ext uri="{FF2B5EF4-FFF2-40B4-BE49-F238E27FC236}">
                <a16:creationId xmlns:a16="http://schemas.microsoft.com/office/drawing/2014/main" id="{570272DA-0521-41D7-BBCF-8B702213FCD3}"/>
              </a:ext>
            </a:extLst>
          </p:cNvPr>
          <p:cNvSpPr/>
          <p:nvPr/>
        </p:nvSpPr>
        <p:spPr>
          <a:xfrm>
            <a:off x="2912775" y="4463676"/>
            <a:ext cx="324000" cy="324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Oval 70">
            <a:extLst>
              <a:ext uri="{FF2B5EF4-FFF2-40B4-BE49-F238E27FC236}">
                <a16:creationId xmlns:a16="http://schemas.microsoft.com/office/drawing/2014/main" id="{F9A90264-F280-405A-AC30-2EE0ECC755B2}"/>
              </a:ext>
            </a:extLst>
          </p:cNvPr>
          <p:cNvSpPr/>
          <p:nvPr/>
        </p:nvSpPr>
        <p:spPr>
          <a:xfrm>
            <a:off x="2912775" y="4849394"/>
            <a:ext cx="324000" cy="324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3" name="Oval 72">
            <a:extLst>
              <a:ext uri="{FF2B5EF4-FFF2-40B4-BE49-F238E27FC236}">
                <a16:creationId xmlns:a16="http://schemas.microsoft.com/office/drawing/2014/main" id="{83AC80CD-AF34-40B6-B524-41EF6A49D02B}"/>
              </a:ext>
            </a:extLst>
          </p:cNvPr>
          <p:cNvSpPr/>
          <p:nvPr/>
        </p:nvSpPr>
        <p:spPr>
          <a:xfrm>
            <a:off x="3411715" y="4463676"/>
            <a:ext cx="324000" cy="324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5" name="Oval 74">
            <a:extLst>
              <a:ext uri="{FF2B5EF4-FFF2-40B4-BE49-F238E27FC236}">
                <a16:creationId xmlns:a16="http://schemas.microsoft.com/office/drawing/2014/main" id="{EF333561-B9CE-4979-88DB-0312C3860A60}"/>
              </a:ext>
            </a:extLst>
          </p:cNvPr>
          <p:cNvSpPr/>
          <p:nvPr/>
        </p:nvSpPr>
        <p:spPr>
          <a:xfrm>
            <a:off x="3411715" y="5231174"/>
            <a:ext cx="324000" cy="324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7" name="Oval 76">
            <a:extLst>
              <a:ext uri="{FF2B5EF4-FFF2-40B4-BE49-F238E27FC236}">
                <a16:creationId xmlns:a16="http://schemas.microsoft.com/office/drawing/2014/main" id="{3B57D07A-EDF7-42B5-80DB-4B0638A1245D}"/>
              </a:ext>
            </a:extLst>
          </p:cNvPr>
          <p:cNvSpPr/>
          <p:nvPr/>
        </p:nvSpPr>
        <p:spPr>
          <a:xfrm>
            <a:off x="3910115" y="4849394"/>
            <a:ext cx="324000" cy="324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8" name="Oval 77">
            <a:extLst>
              <a:ext uri="{FF2B5EF4-FFF2-40B4-BE49-F238E27FC236}">
                <a16:creationId xmlns:a16="http://schemas.microsoft.com/office/drawing/2014/main" id="{3EC93F3F-D032-4BA9-842C-CDD9BC914A2F}"/>
              </a:ext>
            </a:extLst>
          </p:cNvPr>
          <p:cNvSpPr/>
          <p:nvPr/>
        </p:nvSpPr>
        <p:spPr>
          <a:xfrm>
            <a:off x="3910115" y="5231174"/>
            <a:ext cx="324000" cy="324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Oval 78">
            <a:extLst>
              <a:ext uri="{FF2B5EF4-FFF2-40B4-BE49-F238E27FC236}">
                <a16:creationId xmlns:a16="http://schemas.microsoft.com/office/drawing/2014/main" id="{9DC014C3-FFF0-4513-B14D-351D4340FA87}"/>
              </a:ext>
            </a:extLst>
          </p:cNvPr>
          <p:cNvSpPr/>
          <p:nvPr/>
        </p:nvSpPr>
        <p:spPr>
          <a:xfrm>
            <a:off x="1915435" y="5621897"/>
            <a:ext cx="324000" cy="324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0" name="Oval 79">
            <a:extLst>
              <a:ext uri="{FF2B5EF4-FFF2-40B4-BE49-F238E27FC236}">
                <a16:creationId xmlns:a16="http://schemas.microsoft.com/office/drawing/2014/main" id="{D07D5F5B-B075-47FB-8FC5-CD40A0C2A548}"/>
              </a:ext>
            </a:extLst>
          </p:cNvPr>
          <p:cNvSpPr/>
          <p:nvPr/>
        </p:nvSpPr>
        <p:spPr>
          <a:xfrm>
            <a:off x="2412168" y="5621897"/>
            <a:ext cx="324000" cy="324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2" name="Oval 81">
            <a:extLst>
              <a:ext uri="{FF2B5EF4-FFF2-40B4-BE49-F238E27FC236}">
                <a16:creationId xmlns:a16="http://schemas.microsoft.com/office/drawing/2014/main" id="{EAF9006E-42E6-437D-BF72-6FF9235DF8C7}"/>
              </a:ext>
            </a:extLst>
          </p:cNvPr>
          <p:cNvSpPr/>
          <p:nvPr/>
        </p:nvSpPr>
        <p:spPr>
          <a:xfrm>
            <a:off x="3411715" y="5621897"/>
            <a:ext cx="324000" cy="324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Oval 82">
            <a:extLst>
              <a:ext uri="{FF2B5EF4-FFF2-40B4-BE49-F238E27FC236}">
                <a16:creationId xmlns:a16="http://schemas.microsoft.com/office/drawing/2014/main" id="{83B8BD05-792A-46C7-931A-1D064B0BB98D}"/>
              </a:ext>
            </a:extLst>
          </p:cNvPr>
          <p:cNvSpPr/>
          <p:nvPr/>
        </p:nvSpPr>
        <p:spPr>
          <a:xfrm>
            <a:off x="3910115" y="5621897"/>
            <a:ext cx="324000" cy="324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Oval 83">
            <a:extLst>
              <a:ext uri="{FF2B5EF4-FFF2-40B4-BE49-F238E27FC236}">
                <a16:creationId xmlns:a16="http://schemas.microsoft.com/office/drawing/2014/main" id="{1E3BAC6A-BC0C-4B81-9AE8-0DAF81D1C5FF}"/>
              </a:ext>
            </a:extLst>
          </p:cNvPr>
          <p:cNvSpPr/>
          <p:nvPr/>
        </p:nvSpPr>
        <p:spPr>
          <a:xfrm>
            <a:off x="7830031" y="1208511"/>
            <a:ext cx="324000" cy="324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5" name="Oval 84">
            <a:extLst>
              <a:ext uri="{FF2B5EF4-FFF2-40B4-BE49-F238E27FC236}">
                <a16:creationId xmlns:a16="http://schemas.microsoft.com/office/drawing/2014/main" id="{81A79E0E-C237-4680-8F20-E660BD966795}"/>
              </a:ext>
            </a:extLst>
          </p:cNvPr>
          <p:cNvSpPr/>
          <p:nvPr/>
        </p:nvSpPr>
        <p:spPr>
          <a:xfrm>
            <a:off x="7830031" y="1595796"/>
            <a:ext cx="324000" cy="324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6" name="Oval 85">
            <a:extLst>
              <a:ext uri="{FF2B5EF4-FFF2-40B4-BE49-F238E27FC236}">
                <a16:creationId xmlns:a16="http://schemas.microsoft.com/office/drawing/2014/main" id="{4112E027-624C-4610-AEFE-93977779ADE3}"/>
              </a:ext>
            </a:extLst>
          </p:cNvPr>
          <p:cNvSpPr/>
          <p:nvPr/>
        </p:nvSpPr>
        <p:spPr>
          <a:xfrm>
            <a:off x="7830031" y="1977576"/>
            <a:ext cx="324000" cy="324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9" name="Oval 88">
            <a:extLst>
              <a:ext uri="{FF2B5EF4-FFF2-40B4-BE49-F238E27FC236}">
                <a16:creationId xmlns:a16="http://schemas.microsoft.com/office/drawing/2014/main" id="{5495724D-F262-4726-8D34-841EC7E6D468}"/>
              </a:ext>
            </a:extLst>
          </p:cNvPr>
          <p:cNvSpPr/>
          <p:nvPr/>
        </p:nvSpPr>
        <p:spPr>
          <a:xfrm>
            <a:off x="8326764" y="1977576"/>
            <a:ext cx="324000" cy="324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1" name="Oval 90">
            <a:extLst>
              <a:ext uri="{FF2B5EF4-FFF2-40B4-BE49-F238E27FC236}">
                <a16:creationId xmlns:a16="http://schemas.microsoft.com/office/drawing/2014/main" id="{22076C9A-C07A-46B9-89D0-77D920D27908}"/>
              </a:ext>
            </a:extLst>
          </p:cNvPr>
          <p:cNvSpPr/>
          <p:nvPr/>
        </p:nvSpPr>
        <p:spPr>
          <a:xfrm>
            <a:off x="8827371" y="1595796"/>
            <a:ext cx="324000" cy="324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2" name="Oval 91">
            <a:extLst>
              <a:ext uri="{FF2B5EF4-FFF2-40B4-BE49-F238E27FC236}">
                <a16:creationId xmlns:a16="http://schemas.microsoft.com/office/drawing/2014/main" id="{29358D22-55AC-48D0-BD5C-1B5FF04A514E}"/>
              </a:ext>
            </a:extLst>
          </p:cNvPr>
          <p:cNvSpPr/>
          <p:nvPr/>
        </p:nvSpPr>
        <p:spPr>
          <a:xfrm>
            <a:off x="8827371" y="1977576"/>
            <a:ext cx="324000" cy="324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3" name="Oval 92">
            <a:extLst>
              <a:ext uri="{FF2B5EF4-FFF2-40B4-BE49-F238E27FC236}">
                <a16:creationId xmlns:a16="http://schemas.microsoft.com/office/drawing/2014/main" id="{11E8C952-1FA6-48D4-BFDA-D6ED60E3FDA4}"/>
              </a:ext>
            </a:extLst>
          </p:cNvPr>
          <p:cNvSpPr/>
          <p:nvPr/>
        </p:nvSpPr>
        <p:spPr>
          <a:xfrm>
            <a:off x="9326311" y="1208511"/>
            <a:ext cx="324000" cy="324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4" name="Oval 93">
            <a:extLst>
              <a:ext uri="{FF2B5EF4-FFF2-40B4-BE49-F238E27FC236}">
                <a16:creationId xmlns:a16="http://schemas.microsoft.com/office/drawing/2014/main" id="{02DEA671-E3C1-4595-AA54-47C14C51E4BA}"/>
              </a:ext>
            </a:extLst>
          </p:cNvPr>
          <p:cNvSpPr/>
          <p:nvPr/>
        </p:nvSpPr>
        <p:spPr>
          <a:xfrm>
            <a:off x="9326311" y="1595796"/>
            <a:ext cx="324000" cy="324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5" name="Oval 94">
            <a:extLst>
              <a:ext uri="{FF2B5EF4-FFF2-40B4-BE49-F238E27FC236}">
                <a16:creationId xmlns:a16="http://schemas.microsoft.com/office/drawing/2014/main" id="{CFDC1185-104E-4A6E-B2E2-2F2AF29E0BDA}"/>
              </a:ext>
            </a:extLst>
          </p:cNvPr>
          <p:cNvSpPr/>
          <p:nvPr/>
        </p:nvSpPr>
        <p:spPr>
          <a:xfrm>
            <a:off x="9326311" y="1977576"/>
            <a:ext cx="324000" cy="324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6" name="Oval 95">
            <a:extLst>
              <a:ext uri="{FF2B5EF4-FFF2-40B4-BE49-F238E27FC236}">
                <a16:creationId xmlns:a16="http://schemas.microsoft.com/office/drawing/2014/main" id="{EFF6F474-E9D2-4EF5-A207-6131507D22B9}"/>
              </a:ext>
            </a:extLst>
          </p:cNvPr>
          <p:cNvSpPr/>
          <p:nvPr/>
        </p:nvSpPr>
        <p:spPr>
          <a:xfrm>
            <a:off x="9824711" y="1208511"/>
            <a:ext cx="324000" cy="324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7" name="Oval 96">
            <a:extLst>
              <a:ext uri="{FF2B5EF4-FFF2-40B4-BE49-F238E27FC236}">
                <a16:creationId xmlns:a16="http://schemas.microsoft.com/office/drawing/2014/main" id="{A0929DA5-3965-45A8-B0C7-8C23E1D829B4}"/>
              </a:ext>
            </a:extLst>
          </p:cNvPr>
          <p:cNvSpPr/>
          <p:nvPr/>
        </p:nvSpPr>
        <p:spPr>
          <a:xfrm>
            <a:off x="9824711" y="1595796"/>
            <a:ext cx="324000" cy="324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9" name="Oval 98">
            <a:extLst>
              <a:ext uri="{FF2B5EF4-FFF2-40B4-BE49-F238E27FC236}">
                <a16:creationId xmlns:a16="http://schemas.microsoft.com/office/drawing/2014/main" id="{13FB760B-7A49-47D3-9909-013AE13D28BC}"/>
              </a:ext>
            </a:extLst>
          </p:cNvPr>
          <p:cNvSpPr/>
          <p:nvPr/>
        </p:nvSpPr>
        <p:spPr>
          <a:xfrm>
            <a:off x="7830031" y="2368299"/>
            <a:ext cx="324000" cy="324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0" name="Oval 99">
            <a:extLst>
              <a:ext uri="{FF2B5EF4-FFF2-40B4-BE49-F238E27FC236}">
                <a16:creationId xmlns:a16="http://schemas.microsoft.com/office/drawing/2014/main" id="{1FC5BFF4-E5C5-4FC9-AA6F-F12A267100F5}"/>
              </a:ext>
            </a:extLst>
          </p:cNvPr>
          <p:cNvSpPr/>
          <p:nvPr/>
        </p:nvSpPr>
        <p:spPr>
          <a:xfrm>
            <a:off x="8326764" y="2368299"/>
            <a:ext cx="324000" cy="324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1" name="Oval 100">
            <a:extLst>
              <a:ext uri="{FF2B5EF4-FFF2-40B4-BE49-F238E27FC236}">
                <a16:creationId xmlns:a16="http://schemas.microsoft.com/office/drawing/2014/main" id="{DEC65D78-A7D3-4ADC-81E9-F66ED5EF4A69}"/>
              </a:ext>
            </a:extLst>
          </p:cNvPr>
          <p:cNvSpPr/>
          <p:nvPr/>
        </p:nvSpPr>
        <p:spPr>
          <a:xfrm>
            <a:off x="8827371" y="2368299"/>
            <a:ext cx="324000" cy="324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5" name="Oval 104">
            <a:extLst>
              <a:ext uri="{FF2B5EF4-FFF2-40B4-BE49-F238E27FC236}">
                <a16:creationId xmlns:a16="http://schemas.microsoft.com/office/drawing/2014/main" id="{24DC8E95-4ABE-4B35-874C-ED5742A644A9}"/>
              </a:ext>
            </a:extLst>
          </p:cNvPr>
          <p:cNvSpPr/>
          <p:nvPr/>
        </p:nvSpPr>
        <p:spPr>
          <a:xfrm>
            <a:off x="7830031" y="3223536"/>
            <a:ext cx="324000" cy="324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7" name="Oval 106">
            <a:extLst>
              <a:ext uri="{FF2B5EF4-FFF2-40B4-BE49-F238E27FC236}">
                <a16:creationId xmlns:a16="http://schemas.microsoft.com/office/drawing/2014/main" id="{D5D0D111-27BC-446D-B884-257F2852280A}"/>
              </a:ext>
            </a:extLst>
          </p:cNvPr>
          <p:cNvSpPr/>
          <p:nvPr/>
        </p:nvSpPr>
        <p:spPr>
          <a:xfrm>
            <a:off x="8326764" y="2837818"/>
            <a:ext cx="324000" cy="324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9" name="Oval 108">
            <a:extLst>
              <a:ext uri="{FF2B5EF4-FFF2-40B4-BE49-F238E27FC236}">
                <a16:creationId xmlns:a16="http://schemas.microsoft.com/office/drawing/2014/main" id="{4368B75B-A971-4712-8FE9-244DCBF8A67F}"/>
              </a:ext>
            </a:extLst>
          </p:cNvPr>
          <p:cNvSpPr/>
          <p:nvPr/>
        </p:nvSpPr>
        <p:spPr>
          <a:xfrm>
            <a:off x="8326764" y="3605316"/>
            <a:ext cx="324000" cy="324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11" name="Oval 110">
            <a:extLst>
              <a:ext uri="{FF2B5EF4-FFF2-40B4-BE49-F238E27FC236}">
                <a16:creationId xmlns:a16="http://schemas.microsoft.com/office/drawing/2014/main" id="{99ECFACE-9143-4EA6-8814-E515E17D6B64}"/>
              </a:ext>
            </a:extLst>
          </p:cNvPr>
          <p:cNvSpPr/>
          <p:nvPr/>
        </p:nvSpPr>
        <p:spPr>
          <a:xfrm>
            <a:off x="8827371" y="3223536"/>
            <a:ext cx="324000" cy="324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3" name="Oval 112">
            <a:extLst>
              <a:ext uri="{FF2B5EF4-FFF2-40B4-BE49-F238E27FC236}">
                <a16:creationId xmlns:a16="http://schemas.microsoft.com/office/drawing/2014/main" id="{1B87F96B-FF4C-4F7D-B894-DF4303A1A509}"/>
              </a:ext>
            </a:extLst>
          </p:cNvPr>
          <p:cNvSpPr/>
          <p:nvPr/>
        </p:nvSpPr>
        <p:spPr>
          <a:xfrm>
            <a:off x="9326311" y="2837818"/>
            <a:ext cx="324000" cy="324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5" name="Oval 114">
            <a:extLst>
              <a:ext uri="{FF2B5EF4-FFF2-40B4-BE49-F238E27FC236}">
                <a16:creationId xmlns:a16="http://schemas.microsoft.com/office/drawing/2014/main" id="{6E30ECD7-82C3-4A7D-843E-AEB7B7E86312}"/>
              </a:ext>
            </a:extLst>
          </p:cNvPr>
          <p:cNvSpPr/>
          <p:nvPr/>
        </p:nvSpPr>
        <p:spPr>
          <a:xfrm>
            <a:off x="9326311" y="3605316"/>
            <a:ext cx="324000" cy="324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7" name="Oval 116">
            <a:extLst>
              <a:ext uri="{FF2B5EF4-FFF2-40B4-BE49-F238E27FC236}">
                <a16:creationId xmlns:a16="http://schemas.microsoft.com/office/drawing/2014/main" id="{53558711-8B7E-4E63-8557-3B00DEB07BF4}"/>
              </a:ext>
            </a:extLst>
          </p:cNvPr>
          <p:cNvSpPr/>
          <p:nvPr/>
        </p:nvSpPr>
        <p:spPr>
          <a:xfrm>
            <a:off x="9824711" y="3223536"/>
            <a:ext cx="324000" cy="324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9" name="Oval 118">
            <a:extLst>
              <a:ext uri="{FF2B5EF4-FFF2-40B4-BE49-F238E27FC236}">
                <a16:creationId xmlns:a16="http://schemas.microsoft.com/office/drawing/2014/main" id="{10BAF2BF-74DD-40A7-BD87-E27312A7E1D1}"/>
              </a:ext>
            </a:extLst>
          </p:cNvPr>
          <p:cNvSpPr/>
          <p:nvPr/>
        </p:nvSpPr>
        <p:spPr>
          <a:xfrm>
            <a:off x="7830031" y="3996039"/>
            <a:ext cx="324000" cy="324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1" name="Oval 120">
            <a:extLst>
              <a:ext uri="{FF2B5EF4-FFF2-40B4-BE49-F238E27FC236}">
                <a16:creationId xmlns:a16="http://schemas.microsoft.com/office/drawing/2014/main" id="{BC9DB2AD-5D3B-4887-AAEF-DE274E1240AF}"/>
              </a:ext>
            </a:extLst>
          </p:cNvPr>
          <p:cNvSpPr/>
          <p:nvPr/>
        </p:nvSpPr>
        <p:spPr>
          <a:xfrm>
            <a:off x="8827371" y="3996039"/>
            <a:ext cx="324000" cy="324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3" name="Oval 122">
            <a:extLst>
              <a:ext uri="{FF2B5EF4-FFF2-40B4-BE49-F238E27FC236}">
                <a16:creationId xmlns:a16="http://schemas.microsoft.com/office/drawing/2014/main" id="{7805AF2B-91B6-4ABD-B667-84B73E5EF54D}"/>
              </a:ext>
            </a:extLst>
          </p:cNvPr>
          <p:cNvSpPr/>
          <p:nvPr/>
        </p:nvSpPr>
        <p:spPr>
          <a:xfrm>
            <a:off x="9824711" y="3996039"/>
            <a:ext cx="324000" cy="324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4" name="Oval 123">
            <a:extLst>
              <a:ext uri="{FF2B5EF4-FFF2-40B4-BE49-F238E27FC236}">
                <a16:creationId xmlns:a16="http://schemas.microsoft.com/office/drawing/2014/main" id="{9E993BB8-F16E-4566-A97D-CD41D7C9C687}"/>
              </a:ext>
            </a:extLst>
          </p:cNvPr>
          <p:cNvSpPr/>
          <p:nvPr/>
        </p:nvSpPr>
        <p:spPr>
          <a:xfrm>
            <a:off x="7830031" y="4463676"/>
            <a:ext cx="324000" cy="324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5" name="Oval 124">
            <a:extLst>
              <a:ext uri="{FF2B5EF4-FFF2-40B4-BE49-F238E27FC236}">
                <a16:creationId xmlns:a16="http://schemas.microsoft.com/office/drawing/2014/main" id="{C7FDA436-4D19-4D11-A7CC-B10DDBBCDF12}"/>
              </a:ext>
            </a:extLst>
          </p:cNvPr>
          <p:cNvSpPr/>
          <p:nvPr/>
        </p:nvSpPr>
        <p:spPr>
          <a:xfrm>
            <a:off x="7830031" y="4849394"/>
            <a:ext cx="324000" cy="324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6" name="Oval 125">
            <a:extLst>
              <a:ext uri="{FF2B5EF4-FFF2-40B4-BE49-F238E27FC236}">
                <a16:creationId xmlns:a16="http://schemas.microsoft.com/office/drawing/2014/main" id="{928358C3-BA00-48F6-8060-CAA31E0B93DF}"/>
              </a:ext>
            </a:extLst>
          </p:cNvPr>
          <p:cNvSpPr/>
          <p:nvPr/>
        </p:nvSpPr>
        <p:spPr>
          <a:xfrm>
            <a:off x="7830031" y="5231174"/>
            <a:ext cx="324000" cy="324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7" name="Oval 126">
            <a:extLst>
              <a:ext uri="{FF2B5EF4-FFF2-40B4-BE49-F238E27FC236}">
                <a16:creationId xmlns:a16="http://schemas.microsoft.com/office/drawing/2014/main" id="{5377C39D-4B31-4CB7-88EC-04A5F0E6007A}"/>
              </a:ext>
            </a:extLst>
          </p:cNvPr>
          <p:cNvSpPr/>
          <p:nvPr/>
        </p:nvSpPr>
        <p:spPr>
          <a:xfrm>
            <a:off x="8326764" y="4463676"/>
            <a:ext cx="324000" cy="324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8" name="Oval 127">
            <a:extLst>
              <a:ext uri="{FF2B5EF4-FFF2-40B4-BE49-F238E27FC236}">
                <a16:creationId xmlns:a16="http://schemas.microsoft.com/office/drawing/2014/main" id="{E07BAAFE-E957-404D-B495-1B83368D40F1}"/>
              </a:ext>
            </a:extLst>
          </p:cNvPr>
          <p:cNvSpPr/>
          <p:nvPr/>
        </p:nvSpPr>
        <p:spPr>
          <a:xfrm>
            <a:off x="8326764" y="4849394"/>
            <a:ext cx="324000" cy="324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0" name="Oval 129">
            <a:extLst>
              <a:ext uri="{FF2B5EF4-FFF2-40B4-BE49-F238E27FC236}">
                <a16:creationId xmlns:a16="http://schemas.microsoft.com/office/drawing/2014/main" id="{7DEFC2BB-84A9-42E3-8AEE-33278CE8B784}"/>
              </a:ext>
            </a:extLst>
          </p:cNvPr>
          <p:cNvSpPr/>
          <p:nvPr/>
        </p:nvSpPr>
        <p:spPr>
          <a:xfrm>
            <a:off x="8827371" y="4463676"/>
            <a:ext cx="324000" cy="324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2" name="Oval 131">
            <a:extLst>
              <a:ext uri="{FF2B5EF4-FFF2-40B4-BE49-F238E27FC236}">
                <a16:creationId xmlns:a16="http://schemas.microsoft.com/office/drawing/2014/main" id="{0AEA8B5B-67BA-4344-9500-1FD09241806C}"/>
              </a:ext>
            </a:extLst>
          </p:cNvPr>
          <p:cNvSpPr/>
          <p:nvPr/>
        </p:nvSpPr>
        <p:spPr>
          <a:xfrm>
            <a:off x="8827371" y="5231174"/>
            <a:ext cx="324000" cy="324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3" name="Oval 132">
            <a:extLst>
              <a:ext uri="{FF2B5EF4-FFF2-40B4-BE49-F238E27FC236}">
                <a16:creationId xmlns:a16="http://schemas.microsoft.com/office/drawing/2014/main" id="{23B1D502-DCF2-46FA-9EAC-F957D4C2A103}"/>
              </a:ext>
            </a:extLst>
          </p:cNvPr>
          <p:cNvSpPr/>
          <p:nvPr/>
        </p:nvSpPr>
        <p:spPr>
          <a:xfrm>
            <a:off x="9326311" y="4463676"/>
            <a:ext cx="324000" cy="324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4" name="Oval 133">
            <a:extLst>
              <a:ext uri="{FF2B5EF4-FFF2-40B4-BE49-F238E27FC236}">
                <a16:creationId xmlns:a16="http://schemas.microsoft.com/office/drawing/2014/main" id="{02483848-E313-4935-99E0-26684EF90A0D}"/>
              </a:ext>
            </a:extLst>
          </p:cNvPr>
          <p:cNvSpPr/>
          <p:nvPr/>
        </p:nvSpPr>
        <p:spPr>
          <a:xfrm>
            <a:off x="9326311" y="4849394"/>
            <a:ext cx="324000" cy="324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6" name="Oval 135">
            <a:extLst>
              <a:ext uri="{FF2B5EF4-FFF2-40B4-BE49-F238E27FC236}">
                <a16:creationId xmlns:a16="http://schemas.microsoft.com/office/drawing/2014/main" id="{5B693DA9-2B15-4030-93B0-A3C6331046CA}"/>
              </a:ext>
            </a:extLst>
          </p:cNvPr>
          <p:cNvSpPr/>
          <p:nvPr/>
        </p:nvSpPr>
        <p:spPr>
          <a:xfrm>
            <a:off x="9824711" y="4463676"/>
            <a:ext cx="324000" cy="324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7" name="Oval 136">
            <a:extLst>
              <a:ext uri="{FF2B5EF4-FFF2-40B4-BE49-F238E27FC236}">
                <a16:creationId xmlns:a16="http://schemas.microsoft.com/office/drawing/2014/main" id="{FA054902-27B6-41B3-A6AA-680BFF197F10}"/>
              </a:ext>
            </a:extLst>
          </p:cNvPr>
          <p:cNvSpPr/>
          <p:nvPr/>
        </p:nvSpPr>
        <p:spPr>
          <a:xfrm>
            <a:off x="9824711" y="4849394"/>
            <a:ext cx="324000" cy="324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8" name="Oval 137">
            <a:extLst>
              <a:ext uri="{FF2B5EF4-FFF2-40B4-BE49-F238E27FC236}">
                <a16:creationId xmlns:a16="http://schemas.microsoft.com/office/drawing/2014/main" id="{B46196C8-7CBE-4C42-B593-7040385494C9}"/>
              </a:ext>
            </a:extLst>
          </p:cNvPr>
          <p:cNvSpPr/>
          <p:nvPr/>
        </p:nvSpPr>
        <p:spPr>
          <a:xfrm>
            <a:off x="9824711" y="5231174"/>
            <a:ext cx="324000" cy="324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0" name="Oval 139">
            <a:extLst>
              <a:ext uri="{FF2B5EF4-FFF2-40B4-BE49-F238E27FC236}">
                <a16:creationId xmlns:a16="http://schemas.microsoft.com/office/drawing/2014/main" id="{1C117C47-18B0-47B5-AC98-6E238A8C18C1}"/>
              </a:ext>
            </a:extLst>
          </p:cNvPr>
          <p:cNvSpPr/>
          <p:nvPr/>
        </p:nvSpPr>
        <p:spPr>
          <a:xfrm>
            <a:off x="8326764" y="5621897"/>
            <a:ext cx="324000" cy="324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1" name="Oval 140">
            <a:extLst>
              <a:ext uri="{FF2B5EF4-FFF2-40B4-BE49-F238E27FC236}">
                <a16:creationId xmlns:a16="http://schemas.microsoft.com/office/drawing/2014/main" id="{DBAAA616-01E6-4F81-85DC-0F2E7A0E9C79}"/>
              </a:ext>
            </a:extLst>
          </p:cNvPr>
          <p:cNvSpPr/>
          <p:nvPr/>
        </p:nvSpPr>
        <p:spPr>
          <a:xfrm>
            <a:off x="8827371" y="5621897"/>
            <a:ext cx="324000" cy="324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2" name="Oval 141">
            <a:extLst>
              <a:ext uri="{FF2B5EF4-FFF2-40B4-BE49-F238E27FC236}">
                <a16:creationId xmlns:a16="http://schemas.microsoft.com/office/drawing/2014/main" id="{035470D4-AE69-4AE7-87B2-BAA292508893}"/>
              </a:ext>
            </a:extLst>
          </p:cNvPr>
          <p:cNvSpPr/>
          <p:nvPr/>
        </p:nvSpPr>
        <p:spPr>
          <a:xfrm>
            <a:off x="9326311" y="5621897"/>
            <a:ext cx="324000" cy="324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44" name="Group 143">
            <a:extLst>
              <a:ext uri="{FF2B5EF4-FFF2-40B4-BE49-F238E27FC236}">
                <a16:creationId xmlns:a16="http://schemas.microsoft.com/office/drawing/2014/main" id="{E4CD3D43-DE2F-4A00-B00B-B9EF48172D10}"/>
              </a:ext>
            </a:extLst>
          </p:cNvPr>
          <p:cNvGrpSpPr/>
          <p:nvPr/>
        </p:nvGrpSpPr>
        <p:grpSpPr>
          <a:xfrm>
            <a:off x="10827548" y="-20453"/>
            <a:ext cx="1364451" cy="711954"/>
            <a:chOff x="10827548" y="-20453"/>
            <a:chExt cx="1364451" cy="711954"/>
          </a:xfrm>
        </p:grpSpPr>
        <p:sp>
          <p:nvSpPr>
            <p:cNvPr id="145" name="Teardrop 144">
              <a:extLst>
                <a:ext uri="{FF2B5EF4-FFF2-40B4-BE49-F238E27FC236}">
                  <a16:creationId xmlns:a16="http://schemas.microsoft.com/office/drawing/2014/main" id="{79427460-9988-436E-8F08-4211E45C5034}"/>
                </a:ext>
              </a:extLst>
            </p:cNvPr>
            <p:cNvSpPr/>
            <p:nvPr/>
          </p:nvSpPr>
          <p:spPr>
            <a:xfrm>
              <a:off x="10827548" y="-20453"/>
              <a:ext cx="1364451" cy="711954"/>
            </a:xfrm>
            <a:prstGeom prst="teardrop">
              <a:avLst/>
            </a:prstGeom>
            <a:solidFill>
              <a:srgbClr val="55768F"/>
            </a:solidFill>
            <a:ln>
              <a:solidFill>
                <a:srgbClr val="55768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 b="1" dirty="0">
                <a:solidFill>
                  <a:schemeClr val="bg1"/>
                </a:solidFill>
                <a:latin typeface="Sassoon Infant Std" panose="020B0503020103030203" pitchFamily="34" charset="0"/>
              </a:endParaRPr>
            </a:p>
          </p:txBody>
        </p:sp>
        <p:sp>
          <p:nvSpPr>
            <p:cNvPr id="146" name="TextBox 145">
              <a:extLst>
                <a:ext uri="{FF2B5EF4-FFF2-40B4-BE49-F238E27FC236}">
                  <a16:creationId xmlns:a16="http://schemas.microsoft.com/office/drawing/2014/main" id="{7843E69B-8D44-43AA-84AF-6BE4BDCF2262}"/>
                </a:ext>
              </a:extLst>
            </p:cNvPr>
            <p:cNvSpPr txBox="1"/>
            <p:nvPr/>
          </p:nvSpPr>
          <p:spPr>
            <a:xfrm>
              <a:off x="10973408" y="166247"/>
              <a:ext cx="1156086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600" b="1" dirty="0">
                  <a:solidFill>
                    <a:schemeClr val="bg1"/>
                  </a:solidFill>
                  <a:latin typeface="Yu Gothic UI" panose="020B0500000000000000" pitchFamily="34" charset="-128"/>
                  <a:ea typeface="Yu Gothic UI" panose="020B0500000000000000" pitchFamily="34" charset="-128"/>
                </a:rPr>
                <a:t>Reasoning</a:t>
              </a:r>
            </a:p>
          </p:txBody>
        </p:sp>
      </p:grp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CDD29842-8641-4798-816B-FC812E7DB56D}"/>
              </a:ext>
            </a:extLst>
          </p:cNvPr>
          <p:cNvSpPr/>
          <p:nvPr/>
        </p:nvSpPr>
        <p:spPr>
          <a:xfrm>
            <a:off x="7730066" y="4395932"/>
            <a:ext cx="2515657" cy="1623858"/>
          </a:xfrm>
          <a:prstGeom prst="roundRect">
            <a:avLst>
              <a:gd name="adj" fmla="val 0"/>
            </a:avLst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8" name="TextBox 147">
            <a:extLst>
              <a:ext uri="{FF2B5EF4-FFF2-40B4-BE49-F238E27FC236}">
                <a16:creationId xmlns:a16="http://schemas.microsoft.com/office/drawing/2014/main" id="{6233A7A7-01B8-48D0-97BC-7544C9A523B4}"/>
              </a:ext>
            </a:extLst>
          </p:cNvPr>
          <p:cNvSpPr txBox="1"/>
          <p:nvPr/>
        </p:nvSpPr>
        <p:spPr>
          <a:xfrm>
            <a:off x="4635374" y="5561559"/>
            <a:ext cx="2896308" cy="461665"/>
          </a:xfrm>
          <a:prstGeom prst="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should be less than</a:t>
            </a:r>
          </a:p>
        </p:txBody>
      </p:sp>
      <p:sp>
        <p:nvSpPr>
          <p:cNvPr id="149" name="Rectangle: Rounded Corners 148">
            <a:extLst>
              <a:ext uri="{FF2B5EF4-FFF2-40B4-BE49-F238E27FC236}">
                <a16:creationId xmlns:a16="http://schemas.microsoft.com/office/drawing/2014/main" id="{2EFE7DB0-A747-4EA7-AF4B-568E79B5D25B}"/>
              </a:ext>
            </a:extLst>
          </p:cNvPr>
          <p:cNvSpPr/>
          <p:nvPr/>
        </p:nvSpPr>
        <p:spPr>
          <a:xfrm>
            <a:off x="1821724" y="4395932"/>
            <a:ext cx="2515657" cy="1623858"/>
          </a:xfrm>
          <a:prstGeom prst="roundRect">
            <a:avLst>
              <a:gd name="adj" fmla="val 0"/>
            </a:avLst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8A74D8F-1835-4093-8C83-FD830B7D60CE}"/>
              </a:ext>
            </a:extLst>
          </p:cNvPr>
          <p:cNvSpPr txBox="1"/>
          <p:nvPr/>
        </p:nvSpPr>
        <p:spPr>
          <a:xfrm>
            <a:off x="4530143" y="5551256"/>
            <a:ext cx="30513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is greater than</a:t>
            </a:r>
          </a:p>
        </p:txBody>
      </p:sp>
    </p:spTree>
    <p:extLst>
      <p:ext uri="{BB962C8B-B14F-4D97-AF65-F5344CB8AC3E}">
        <p14:creationId xmlns:p14="http://schemas.microsoft.com/office/powerpoint/2010/main" val="10990865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48" grpId="0"/>
      <p:bldP spid="149" grpId="0" animBg="1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262"/>
            <a:ext cx="12191999" cy="6998429"/>
          </a:xfrm>
          <a:prstGeom prst="rect">
            <a:avLst/>
          </a:prstGeom>
        </p:spPr>
      </p:pic>
      <p:sp>
        <p:nvSpPr>
          <p:cNvPr id="19" name="Teardrop 18">
            <a:extLst>
              <a:ext uri="{FF2B5EF4-FFF2-40B4-BE49-F238E27FC236}">
                <a16:creationId xmlns:a16="http://schemas.microsoft.com/office/drawing/2014/main" id="{93EA6C46-450F-40A0-A879-4DB9E6DF13C3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Problem solving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5745BD9D-1D1B-45E0-AB02-6E5000B07294}"/>
              </a:ext>
            </a:extLst>
          </p:cNvPr>
          <p:cNvSpPr/>
          <p:nvPr/>
        </p:nvSpPr>
        <p:spPr>
          <a:xfrm>
            <a:off x="1511770" y="1807647"/>
            <a:ext cx="4078978" cy="3647874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3181FE38-282C-46F0-83B7-6FD7D07D8014}"/>
              </a:ext>
            </a:extLst>
          </p:cNvPr>
          <p:cNvSpPr txBox="1"/>
          <p:nvPr/>
        </p:nvSpPr>
        <p:spPr>
          <a:xfrm>
            <a:off x="1511771" y="5681074"/>
            <a:ext cx="40789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Least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CC424050-154B-41F8-AFC4-C4107C40D11D}"/>
              </a:ext>
            </a:extLst>
          </p:cNvPr>
          <p:cNvSpPr/>
          <p:nvPr/>
        </p:nvSpPr>
        <p:spPr>
          <a:xfrm>
            <a:off x="6566478" y="1807647"/>
            <a:ext cx="4078978" cy="3647874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B8062775-C507-4D0A-8DCB-97F37DE1FDFB}"/>
              </a:ext>
            </a:extLst>
          </p:cNvPr>
          <p:cNvSpPr txBox="1"/>
          <p:nvPr/>
        </p:nvSpPr>
        <p:spPr>
          <a:xfrm>
            <a:off x="6576640" y="5681074"/>
            <a:ext cx="40789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Most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6D44E3F8-0BEE-4D8D-964A-E354E0D8630B}"/>
              </a:ext>
            </a:extLst>
          </p:cNvPr>
          <p:cNvSpPr txBox="1"/>
          <p:nvPr/>
        </p:nvSpPr>
        <p:spPr>
          <a:xfrm>
            <a:off x="489527" y="375846"/>
            <a:ext cx="7239482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many pencils could go in each box?</a:t>
            </a:r>
            <a:b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</a:br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many different ways can you think of?</a:t>
            </a:r>
          </a:p>
        </p:txBody>
      </p:sp>
    </p:spTree>
    <p:extLst>
      <p:ext uri="{BB962C8B-B14F-4D97-AF65-F5344CB8AC3E}">
        <p14:creationId xmlns:p14="http://schemas.microsoft.com/office/powerpoint/2010/main" val="4554271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CE00539-276D-497B-BB1E-F444DC6F11B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extBox 29">
            <a:extLst>
              <a:ext uri="{FF2B5EF4-FFF2-40B4-BE49-F238E27FC236}">
                <a16:creationId xmlns:a16="http://schemas.microsoft.com/office/drawing/2014/main" id="{10F2E7AF-A662-4CB8-85F5-180A3AB9A233}"/>
              </a:ext>
            </a:extLst>
          </p:cNvPr>
          <p:cNvSpPr txBox="1"/>
          <p:nvPr/>
        </p:nvSpPr>
        <p:spPr>
          <a:xfrm>
            <a:off x="489527" y="375846"/>
            <a:ext cx="723787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many doughnuts could go in the box?</a:t>
            </a:r>
          </a:p>
        </p:txBody>
      </p:sp>
      <p:sp>
        <p:nvSpPr>
          <p:cNvPr id="40" name="Teardrop 39">
            <a:extLst>
              <a:ext uri="{FF2B5EF4-FFF2-40B4-BE49-F238E27FC236}">
                <a16:creationId xmlns:a16="http://schemas.microsoft.com/office/drawing/2014/main" id="{A52A6B91-CE36-4769-AC70-F06CCFE3210F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Problem solving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087E726A-944C-437A-AED8-6261C5ECAF17}"/>
              </a:ext>
            </a:extLst>
          </p:cNvPr>
          <p:cNvSpPr txBox="1"/>
          <p:nvPr/>
        </p:nvSpPr>
        <p:spPr>
          <a:xfrm>
            <a:off x="1193630" y="5313119"/>
            <a:ext cx="29824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Least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0403427D-744C-44AC-9C9C-23A45BE47822}"/>
              </a:ext>
            </a:extLst>
          </p:cNvPr>
          <p:cNvSpPr txBox="1"/>
          <p:nvPr/>
        </p:nvSpPr>
        <p:spPr>
          <a:xfrm>
            <a:off x="8015962" y="5313119"/>
            <a:ext cx="29824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Most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E358FC7E-01E7-4D7F-BF6B-C54A7DD9D474}"/>
              </a:ext>
            </a:extLst>
          </p:cNvPr>
          <p:cNvSpPr txBox="1"/>
          <p:nvPr/>
        </p:nvSpPr>
        <p:spPr>
          <a:xfrm>
            <a:off x="4610716" y="1709357"/>
            <a:ext cx="2982409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More than 6 doughnuts</a:t>
            </a:r>
          </a:p>
          <a:p>
            <a:pPr algn="ctr"/>
            <a:endParaRPr lang="en-GB" sz="28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pPr algn="ctr"/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but</a:t>
            </a:r>
          </a:p>
          <a:p>
            <a:pPr algn="ctr"/>
            <a:endParaRPr lang="en-GB" sz="28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pPr algn="ctr"/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less than 11 doughnuts.</a:t>
            </a:r>
          </a:p>
        </p:txBody>
      </p:sp>
    </p:spTree>
    <p:extLst>
      <p:ext uri="{BB962C8B-B14F-4D97-AF65-F5344CB8AC3E}">
        <p14:creationId xmlns:p14="http://schemas.microsoft.com/office/powerpoint/2010/main" val="11562462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12A04D30-AED9-4FCE-937F-B50799E582A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262"/>
            <a:ext cx="12191999" cy="69984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CCBD8AF0-6CBF-4231-A01C-E94E6629E590}"/>
              </a:ext>
            </a:extLst>
          </p:cNvPr>
          <p:cNvSpPr txBox="1"/>
          <p:nvPr/>
        </p:nvSpPr>
        <p:spPr>
          <a:xfrm>
            <a:off x="206476" y="3173095"/>
            <a:ext cx="117495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Step: Compare numbers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CD9B7228-DCD2-4E4F-92B3-6837A4E43213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34144" y="334056"/>
            <a:ext cx="1211287" cy="1211287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99CDA12D-16B9-41D8-87A6-51C2D40401C8}"/>
              </a:ext>
            </a:extLst>
          </p:cNvPr>
          <p:cNvSpPr/>
          <p:nvPr/>
        </p:nvSpPr>
        <p:spPr>
          <a:xfrm>
            <a:off x="3729780" y="1890099"/>
            <a:ext cx="4334899" cy="1030081"/>
          </a:xfrm>
          <a:prstGeom prst="rect">
            <a:avLst/>
          </a:prstGeom>
          <a:solidFill>
            <a:schemeClr val="accent1">
              <a:lumMod val="20000"/>
              <a:lumOff val="80000"/>
              <a:alpha val="16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Lesson 2</a:t>
            </a:r>
          </a:p>
        </p:txBody>
      </p:sp>
    </p:spTree>
    <p:extLst>
      <p:ext uri="{BB962C8B-B14F-4D97-AF65-F5344CB8AC3E}">
        <p14:creationId xmlns:p14="http://schemas.microsoft.com/office/powerpoint/2010/main" val="176604482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262"/>
            <a:ext cx="12191999" cy="6998429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EAE7A425-2A83-4250-BE92-B8F01C1341CA}"/>
              </a:ext>
            </a:extLst>
          </p:cNvPr>
          <p:cNvSpPr txBox="1"/>
          <p:nvPr/>
        </p:nvSpPr>
        <p:spPr>
          <a:xfrm>
            <a:off x="489527" y="375846"/>
            <a:ext cx="52565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Which is the greatest number?</a:t>
            </a:r>
          </a:p>
        </p:txBody>
      </p:sp>
      <p:sp>
        <p:nvSpPr>
          <p:cNvPr id="7" name="Teardrop 6">
            <a:extLst>
              <a:ext uri="{FF2B5EF4-FFF2-40B4-BE49-F238E27FC236}">
                <a16:creationId xmlns:a16="http://schemas.microsoft.com/office/drawing/2014/main" id="{4EC6BD9E-54A0-41B7-9633-94C93CA828E4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99819C28-0DFF-4EBB-A78E-16D0EB14CF5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61374929"/>
              </p:ext>
            </p:extLst>
          </p:nvPr>
        </p:nvGraphicFramePr>
        <p:xfrm>
          <a:off x="2031999" y="1615016"/>
          <a:ext cx="8127999" cy="9948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09333">
                  <a:extLst>
                    <a:ext uri="{9D8B030D-6E8A-4147-A177-3AD203B41FA5}">
                      <a16:colId xmlns:a16="http://schemas.microsoft.com/office/drawing/2014/main" val="959772025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274274906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2691541276"/>
                    </a:ext>
                  </a:extLst>
                </a:gridCol>
              </a:tblGrid>
              <a:tr h="994834">
                <a:tc>
                  <a:txBody>
                    <a:bodyPr/>
                    <a:lstStyle/>
                    <a:p>
                      <a:pPr algn="ctr"/>
                      <a:r>
                        <a:rPr lang="en-GB" sz="40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11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0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1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0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10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6523429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E1F2BF3F-B4DD-4489-9FEF-F5ECEA3F502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51021038"/>
              </p:ext>
            </p:extLst>
          </p:nvPr>
        </p:nvGraphicFramePr>
        <p:xfrm>
          <a:off x="2031999" y="3091391"/>
          <a:ext cx="8127999" cy="9948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09333">
                  <a:extLst>
                    <a:ext uri="{9D8B030D-6E8A-4147-A177-3AD203B41FA5}">
                      <a16:colId xmlns:a16="http://schemas.microsoft.com/office/drawing/2014/main" val="959772025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274274906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2691541276"/>
                    </a:ext>
                  </a:extLst>
                </a:gridCol>
              </a:tblGrid>
              <a:tr h="994834">
                <a:tc>
                  <a:txBody>
                    <a:bodyPr/>
                    <a:lstStyle/>
                    <a:p>
                      <a:pPr algn="ctr"/>
                      <a:r>
                        <a:rPr lang="en-GB" sz="40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16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0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20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0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13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6523429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2A690B7F-9BE0-47DD-9859-3008A788BEC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95424743"/>
              </p:ext>
            </p:extLst>
          </p:nvPr>
        </p:nvGraphicFramePr>
        <p:xfrm>
          <a:off x="2031999" y="4567766"/>
          <a:ext cx="8127999" cy="9948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09333">
                  <a:extLst>
                    <a:ext uri="{9D8B030D-6E8A-4147-A177-3AD203B41FA5}">
                      <a16:colId xmlns:a16="http://schemas.microsoft.com/office/drawing/2014/main" val="959772025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274274906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2691541276"/>
                    </a:ext>
                  </a:extLst>
                </a:gridCol>
              </a:tblGrid>
              <a:tr h="994834">
                <a:tc>
                  <a:txBody>
                    <a:bodyPr/>
                    <a:lstStyle/>
                    <a:p>
                      <a:pPr algn="ctr"/>
                      <a:r>
                        <a:rPr lang="en-GB" sz="40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12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0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15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0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18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6523429"/>
                  </a:ext>
                </a:extLst>
              </a:tr>
            </a:tbl>
          </a:graphicData>
        </a:graphic>
      </p:graphicFrame>
      <p:sp>
        <p:nvSpPr>
          <p:cNvPr id="10" name="Rectangle 9">
            <a:extLst>
              <a:ext uri="{FF2B5EF4-FFF2-40B4-BE49-F238E27FC236}">
                <a16:creationId xmlns:a16="http://schemas.microsoft.com/office/drawing/2014/main" id="{505C2B53-859F-48A9-959E-C044EEF166B4}"/>
              </a:ext>
            </a:extLst>
          </p:cNvPr>
          <p:cNvSpPr/>
          <p:nvPr/>
        </p:nvSpPr>
        <p:spPr>
          <a:xfrm>
            <a:off x="2031999" y="1623483"/>
            <a:ext cx="2700865" cy="994834"/>
          </a:xfrm>
          <a:prstGeom prst="rect">
            <a:avLst/>
          </a:prstGeom>
          <a:solidFill>
            <a:srgbClr val="FF8669">
              <a:alpha val="40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1A34AAD-5308-47F6-83F4-957F83BBC588}"/>
              </a:ext>
            </a:extLst>
          </p:cNvPr>
          <p:cNvSpPr/>
          <p:nvPr/>
        </p:nvSpPr>
        <p:spPr>
          <a:xfrm>
            <a:off x="4745565" y="3084447"/>
            <a:ext cx="2700865" cy="994834"/>
          </a:xfrm>
          <a:prstGeom prst="rect">
            <a:avLst/>
          </a:prstGeom>
          <a:solidFill>
            <a:srgbClr val="FF8669">
              <a:alpha val="40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A7036F7-B312-47DB-9AEA-787963876BCB}"/>
              </a:ext>
            </a:extLst>
          </p:cNvPr>
          <p:cNvSpPr/>
          <p:nvPr/>
        </p:nvSpPr>
        <p:spPr>
          <a:xfrm>
            <a:off x="7446430" y="4579957"/>
            <a:ext cx="2709337" cy="994834"/>
          </a:xfrm>
          <a:prstGeom prst="rect">
            <a:avLst/>
          </a:prstGeom>
          <a:solidFill>
            <a:srgbClr val="FF8669">
              <a:alpha val="40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15213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262"/>
            <a:ext cx="12191999" cy="6998429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EAE7A425-2A83-4250-BE92-B8F01C1341CA}"/>
              </a:ext>
            </a:extLst>
          </p:cNvPr>
          <p:cNvSpPr txBox="1"/>
          <p:nvPr/>
        </p:nvSpPr>
        <p:spPr>
          <a:xfrm>
            <a:off x="489527" y="375846"/>
            <a:ext cx="51491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Which is the smallest number?</a:t>
            </a:r>
          </a:p>
        </p:txBody>
      </p:sp>
      <p:sp>
        <p:nvSpPr>
          <p:cNvPr id="7" name="Teardrop 6">
            <a:extLst>
              <a:ext uri="{FF2B5EF4-FFF2-40B4-BE49-F238E27FC236}">
                <a16:creationId xmlns:a16="http://schemas.microsoft.com/office/drawing/2014/main" id="{4EC6BD9E-54A0-41B7-9633-94C93CA828E4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99819C28-0DFF-4EBB-A78E-16D0EB14CF5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03823608"/>
              </p:ext>
            </p:extLst>
          </p:nvPr>
        </p:nvGraphicFramePr>
        <p:xfrm>
          <a:off x="2031999" y="1615016"/>
          <a:ext cx="8127999" cy="9948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09333">
                  <a:extLst>
                    <a:ext uri="{9D8B030D-6E8A-4147-A177-3AD203B41FA5}">
                      <a16:colId xmlns:a16="http://schemas.microsoft.com/office/drawing/2014/main" val="959772025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274274906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2691541276"/>
                    </a:ext>
                  </a:extLst>
                </a:gridCol>
              </a:tblGrid>
              <a:tr h="994834">
                <a:tc>
                  <a:txBody>
                    <a:bodyPr/>
                    <a:lstStyle/>
                    <a:p>
                      <a:pPr algn="ctr"/>
                      <a:r>
                        <a:rPr lang="en-GB" sz="40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10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0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3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0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8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6523429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E1F2BF3F-B4DD-4489-9FEF-F5ECEA3F502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57507964"/>
              </p:ext>
            </p:extLst>
          </p:nvPr>
        </p:nvGraphicFramePr>
        <p:xfrm>
          <a:off x="2031999" y="3091391"/>
          <a:ext cx="8127999" cy="9948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09333">
                  <a:extLst>
                    <a:ext uri="{9D8B030D-6E8A-4147-A177-3AD203B41FA5}">
                      <a16:colId xmlns:a16="http://schemas.microsoft.com/office/drawing/2014/main" val="959772025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274274906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2691541276"/>
                    </a:ext>
                  </a:extLst>
                </a:gridCol>
              </a:tblGrid>
              <a:tr h="994834">
                <a:tc>
                  <a:txBody>
                    <a:bodyPr/>
                    <a:lstStyle/>
                    <a:p>
                      <a:pPr algn="ctr"/>
                      <a:r>
                        <a:rPr lang="en-GB" sz="40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19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0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16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0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9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6523429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2A690B7F-9BE0-47DD-9859-3008A788BEC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1939786"/>
              </p:ext>
            </p:extLst>
          </p:nvPr>
        </p:nvGraphicFramePr>
        <p:xfrm>
          <a:off x="2031999" y="4567766"/>
          <a:ext cx="8127999" cy="9948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09333">
                  <a:extLst>
                    <a:ext uri="{9D8B030D-6E8A-4147-A177-3AD203B41FA5}">
                      <a16:colId xmlns:a16="http://schemas.microsoft.com/office/drawing/2014/main" val="959772025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274274906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2691541276"/>
                    </a:ext>
                  </a:extLst>
                </a:gridCol>
              </a:tblGrid>
              <a:tr h="994834">
                <a:tc>
                  <a:txBody>
                    <a:bodyPr/>
                    <a:lstStyle/>
                    <a:p>
                      <a:pPr algn="ctr"/>
                      <a:r>
                        <a:rPr lang="en-GB" sz="40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4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0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7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0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14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6523429"/>
                  </a:ext>
                </a:extLst>
              </a:tr>
            </a:tbl>
          </a:graphicData>
        </a:graphic>
      </p:graphicFrame>
      <p:sp>
        <p:nvSpPr>
          <p:cNvPr id="3" name="Rectangle 2">
            <a:extLst>
              <a:ext uri="{FF2B5EF4-FFF2-40B4-BE49-F238E27FC236}">
                <a16:creationId xmlns:a16="http://schemas.microsoft.com/office/drawing/2014/main" id="{9E87693B-DE30-400E-9C84-77256CACDB25}"/>
              </a:ext>
            </a:extLst>
          </p:cNvPr>
          <p:cNvSpPr/>
          <p:nvPr/>
        </p:nvSpPr>
        <p:spPr>
          <a:xfrm>
            <a:off x="4741336" y="1615016"/>
            <a:ext cx="2700865" cy="994834"/>
          </a:xfrm>
          <a:prstGeom prst="rect">
            <a:avLst/>
          </a:prstGeom>
          <a:solidFill>
            <a:srgbClr val="FF8669">
              <a:alpha val="40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023F999-D1AB-4C03-8E56-7F32CC0B8E31}"/>
              </a:ext>
            </a:extLst>
          </p:cNvPr>
          <p:cNvSpPr/>
          <p:nvPr/>
        </p:nvSpPr>
        <p:spPr>
          <a:xfrm>
            <a:off x="7459133" y="3091391"/>
            <a:ext cx="2700865" cy="994834"/>
          </a:xfrm>
          <a:prstGeom prst="rect">
            <a:avLst/>
          </a:prstGeom>
          <a:solidFill>
            <a:srgbClr val="FF8669">
              <a:alpha val="40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C412403E-5A8B-453E-A191-21583707308C}"/>
              </a:ext>
            </a:extLst>
          </p:cNvPr>
          <p:cNvSpPr/>
          <p:nvPr/>
        </p:nvSpPr>
        <p:spPr>
          <a:xfrm>
            <a:off x="2031998" y="4567766"/>
            <a:ext cx="2709337" cy="994834"/>
          </a:xfrm>
          <a:prstGeom prst="rect">
            <a:avLst/>
          </a:prstGeom>
          <a:solidFill>
            <a:srgbClr val="FF8669">
              <a:alpha val="40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68489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0" grpId="0" animBg="1"/>
      <p:bldP spid="1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262"/>
            <a:ext cx="12191999" cy="6998429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EAE7A425-2A83-4250-BE92-B8F01C1341CA}"/>
              </a:ext>
            </a:extLst>
          </p:cNvPr>
          <p:cNvSpPr txBox="1"/>
          <p:nvPr/>
        </p:nvSpPr>
        <p:spPr>
          <a:xfrm>
            <a:off x="489527" y="375846"/>
            <a:ext cx="82670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Use the signs &lt; or &gt; to complete the statements. </a:t>
            </a:r>
          </a:p>
        </p:txBody>
      </p:sp>
      <p:sp>
        <p:nvSpPr>
          <p:cNvPr id="7" name="Teardrop 6">
            <a:extLst>
              <a:ext uri="{FF2B5EF4-FFF2-40B4-BE49-F238E27FC236}">
                <a16:creationId xmlns:a16="http://schemas.microsoft.com/office/drawing/2014/main" id="{4EC6BD9E-54A0-41B7-9633-94C93CA828E4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2D5ED7E-9E85-4869-9A7C-99054C599DC4}"/>
              </a:ext>
            </a:extLst>
          </p:cNvPr>
          <p:cNvSpPr txBox="1"/>
          <p:nvPr/>
        </p:nvSpPr>
        <p:spPr>
          <a:xfrm>
            <a:off x="5411024" y="1646602"/>
            <a:ext cx="1008000" cy="1008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2A91EB5-E70B-4904-AE27-5CD7A829FFC5}"/>
              </a:ext>
            </a:extLst>
          </p:cNvPr>
          <p:cNvSpPr txBox="1"/>
          <p:nvPr/>
        </p:nvSpPr>
        <p:spPr>
          <a:xfrm>
            <a:off x="5411023" y="3204791"/>
            <a:ext cx="1008000" cy="1008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76E0BBF-B36F-4F81-B9E7-3199715A6473}"/>
              </a:ext>
            </a:extLst>
          </p:cNvPr>
          <p:cNvSpPr txBox="1"/>
          <p:nvPr/>
        </p:nvSpPr>
        <p:spPr>
          <a:xfrm>
            <a:off x="5411023" y="4728791"/>
            <a:ext cx="1008000" cy="1008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E8B8CBA-0C83-464F-9A99-5B9E85FA49DB}"/>
              </a:ext>
            </a:extLst>
          </p:cNvPr>
          <p:cNvSpPr txBox="1"/>
          <p:nvPr/>
        </p:nvSpPr>
        <p:spPr>
          <a:xfrm>
            <a:off x="3763075" y="1796659"/>
            <a:ext cx="117157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4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9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5C8413EC-D95C-4D50-89D5-B1F8E36FF73F}"/>
              </a:ext>
            </a:extLst>
          </p:cNvPr>
          <p:cNvSpPr txBox="1"/>
          <p:nvPr/>
        </p:nvSpPr>
        <p:spPr>
          <a:xfrm>
            <a:off x="6847887" y="1796659"/>
            <a:ext cx="117157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19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C89FB01-457E-4C79-AAA0-DAC28806A3EE}"/>
              </a:ext>
            </a:extLst>
          </p:cNvPr>
          <p:cNvSpPr txBox="1"/>
          <p:nvPr/>
        </p:nvSpPr>
        <p:spPr>
          <a:xfrm>
            <a:off x="3763075" y="3354848"/>
            <a:ext cx="117157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4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10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FD02D1B7-BD65-44BA-8D31-22434660F1FE}"/>
              </a:ext>
            </a:extLst>
          </p:cNvPr>
          <p:cNvSpPr txBox="1"/>
          <p:nvPr/>
        </p:nvSpPr>
        <p:spPr>
          <a:xfrm>
            <a:off x="6847887" y="3354848"/>
            <a:ext cx="117157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11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09E2B652-661B-46F1-B2A4-93E5526399F5}"/>
              </a:ext>
            </a:extLst>
          </p:cNvPr>
          <p:cNvSpPr txBox="1"/>
          <p:nvPr/>
        </p:nvSpPr>
        <p:spPr>
          <a:xfrm>
            <a:off x="3763076" y="4878848"/>
            <a:ext cx="117157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4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14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759593A3-9334-4F96-8C20-77A4E727D648}"/>
              </a:ext>
            </a:extLst>
          </p:cNvPr>
          <p:cNvSpPr txBox="1"/>
          <p:nvPr/>
        </p:nvSpPr>
        <p:spPr>
          <a:xfrm>
            <a:off x="6847887" y="4878848"/>
            <a:ext cx="117157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7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5A812D3-8E66-4D26-94B6-FE80B5BE44A5}"/>
              </a:ext>
            </a:extLst>
          </p:cNvPr>
          <p:cNvSpPr txBox="1"/>
          <p:nvPr/>
        </p:nvSpPr>
        <p:spPr>
          <a:xfrm>
            <a:off x="5411023" y="1767475"/>
            <a:ext cx="100800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&lt;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80E579CD-69F0-428F-9732-D3E52F3CC602}"/>
              </a:ext>
            </a:extLst>
          </p:cNvPr>
          <p:cNvSpPr txBox="1"/>
          <p:nvPr/>
        </p:nvSpPr>
        <p:spPr>
          <a:xfrm>
            <a:off x="5411021" y="3325664"/>
            <a:ext cx="100800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&lt;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29744CA-B797-4C18-B2FB-0F4E9FACF7B7}"/>
              </a:ext>
            </a:extLst>
          </p:cNvPr>
          <p:cNvSpPr txBox="1"/>
          <p:nvPr/>
        </p:nvSpPr>
        <p:spPr>
          <a:xfrm>
            <a:off x="5411021" y="4849664"/>
            <a:ext cx="100800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&gt;</a:t>
            </a:r>
          </a:p>
        </p:txBody>
      </p:sp>
    </p:spTree>
    <p:extLst>
      <p:ext uri="{BB962C8B-B14F-4D97-AF65-F5344CB8AC3E}">
        <p14:creationId xmlns:p14="http://schemas.microsoft.com/office/powerpoint/2010/main" val="34386361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8" grpId="0" animBg="1"/>
      <p:bldP spid="9" grpId="0" animBg="1"/>
      <p:bldP spid="10" grpId="0"/>
      <p:bldP spid="16" grpId="0"/>
      <p:bldP spid="17" grpId="0"/>
      <p:bldP spid="19" grpId="0"/>
      <p:bldP spid="21" grpId="0"/>
      <p:bldP spid="22" grpId="0"/>
      <p:bldP spid="23" grpId="0"/>
      <p:bldP spid="24" grpId="0"/>
      <p:bldP spid="2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F63FA31-1907-4C31-9993-59AEC55AC77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4FD98CEB-5A15-4E13-A172-10220346B1B3}"/>
              </a:ext>
            </a:extLst>
          </p:cNvPr>
          <p:cNvGrpSpPr/>
          <p:nvPr/>
        </p:nvGrpSpPr>
        <p:grpSpPr>
          <a:xfrm>
            <a:off x="10827548" y="-20453"/>
            <a:ext cx="1364451" cy="711954"/>
            <a:chOff x="10827548" y="-20453"/>
            <a:chExt cx="1364451" cy="711954"/>
          </a:xfrm>
        </p:grpSpPr>
        <p:sp>
          <p:nvSpPr>
            <p:cNvPr id="17" name="Teardrop 16">
              <a:extLst>
                <a:ext uri="{FF2B5EF4-FFF2-40B4-BE49-F238E27FC236}">
                  <a16:creationId xmlns:a16="http://schemas.microsoft.com/office/drawing/2014/main" id="{DFD0738C-E544-4A4E-8D22-B4D376B60360}"/>
                </a:ext>
              </a:extLst>
            </p:cNvPr>
            <p:cNvSpPr/>
            <p:nvPr/>
          </p:nvSpPr>
          <p:spPr>
            <a:xfrm>
              <a:off x="10827548" y="-20453"/>
              <a:ext cx="1364451" cy="711954"/>
            </a:xfrm>
            <a:prstGeom prst="teardrop">
              <a:avLst/>
            </a:prstGeom>
            <a:solidFill>
              <a:srgbClr val="55768F"/>
            </a:solidFill>
            <a:ln>
              <a:solidFill>
                <a:srgbClr val="55768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 b="1" dirty="0">
                <a:solidFill>
                  <a:schemeClr val="bg1"/>
                </a:solidFill>
                <a:latin typeface="Sassoon Infant Std" panose="020B0503020103030203" pitchFamily="34" charset="0"/>
              </a:endParaRP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09B01308-992F-49E5-93E1-68BCA087AB23}"/>
                </a:ext>
              </a:extLst>
            </p:cNvPr>
            <p:cNvSpPr txBox="1"/>
            <p:nvPr/>
          </p:nvSpPr>
          <p:spPr>
            <a:xfrm>
              <a:off x="10973408" y="166247"/>
              <a:ext cx="1156086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600" b="1" dirty="0">
                  <a:solidFill>
                    <a:schemeClr val="bg1"/>
                  </a:solidFill>
                  <a:latin typeface="Yu Gothic UI" panose="020B0500000000000000" pitchFamily="34" charset="-128"/>
                  <a:ea typeface="Yu Gothic UI" panose="020B0500000000000000" pitchFamily="34" charset="-128"/>
                </a:rPr>
                <a:t>Reasoning</a:t>
              </a:r>
            </a:p>
          </p:txBody>
        </p:sp>
      </p:grpSp>
      <p:sp>
        <p:nvSpPr>
          <p:cNvPr id="19" name="Speech Bubble: Rectangle with Corners Rounded 18">
            <a:extLst>
              <a:ext uri="{FF2B5EF4-FFF2-40B4-BE49-F238E27FC236}">
                <a16:creationId xmlns:a16="http://schemas.microsoft.com/office/drawing/2014/main" id="{B4F48E9D-7D18-475E-9DBA-94DD8A8A13F4}"/>
              </a:ext>
            </a:extLst>
          </p:cNvPr>
          <p:cNvSpPr/>
          <p:nvPr/>
        </p:nvSpPr>
        <p:spPr>
          <a:xfrm>
            <a:off x="3462337" y="961482"/>
            <a:ext cx="6596676" cy="1043085"/>
          </a:xfrm>
          <a:prstGeom prst="wedgeRoundRectCallout">
            <a:avLst>
              <a:gd name="adj1" fmla="val -55835"/>
              <a:gd name="adj2" fmla="val 19824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I have coloured the smallest number yellow and the greatest number green.</a:t>
            </a:r>
          </a:p>
        </p:txBody>
      </p:sp>
      <p:graphicFrame>
        <p:nvGraphicFramePr>
          <p:cNvPr id="21" name="Table 20">
            <a:extLst>
              <a:ext uri="{FF2B5EF4-FFF2-40B4-BE49-F238E27FC236}">
                <a16:creationId xmlns:a16="http://schemas.microsoft.com/office/drawing/2014/main" id="{50B652A6-E36D-4302-8308-80CB4765555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75168382"/>
              </p:ext>
            </p:extLst>
          </p:nvPr>
        </p:nvGraphicFramePr>
        <p:xfrm>
          <a:off x="2031999" y="2791836"/>
          <a:ext cx="8128002" cy="73857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54667">
                  <a:extLst>
                    <a:ext uri="{9D8B030D-6E8A-4147-A177-3AD203B41FA5}">
                      <a16:colId xmlns:a16="http://schemas.microsoft.com/office/drawing/2014/main" val="2958691538"/>
                    </a:ext>
                  </a:extLst>
                </a:gridCol>
                <a:gridCol w="1354667">
                  <a:extLst>
                    <a:ext uri="{9D8B030D-6E8A-4147-A177-3AD203B41FA5}">
                      <a16:colId xmlns:a16="http://schemas.microsoft.com/office/drawing/2014/main" val="2526090047"/>
                    </a:ext>
                  </a:extLst>
                </a:gridCol>
                <a:gridCol w="1354667">
                  <a:extLst>
                    <a:ext uri="{9D8B030D-6E8A-4147-A177-3AD203B41FA5}">
                      <a16:colId xmlns:a16="http://schemas.microsoft.com/office/drawing/2014/main" val="2814130948"/>
                    </a:ext>
                  </a:extLst>
                </a:gridCol>
                <a:gridCol w="1354667">
                  <a:extLst>
                    <a:ext uri="{9D8B030D-6E8A-4147-A177-3AD203B41FA5}">
                      <a16:colId xmlns:a16="http://schemas.microsoft.com/office/drawing/2014/main" val="910034911"/>
                    </a:ext>
                  </a:extLst>
                </a:gridCol>
                <a:gridCol w="1354667">
                  <a:extLst>
                    <a:ext uri="{9D8B030D-6E8A-4147-A177-3AD203B41FA5}">
                      <a16:colId xmlns:a16="http://schemas.microsoft.com/office/drawing/2014/main" val="1528387216"/>
                    </a:ext>
                  </a:extLst>
                </a:gridCol>
                <a:gridCol w="1354667">
                  <a:extLst>
                    <a:ext uri="{9D8B030D-6E8A-4147-A177-3AD203B41FA5}">
                      <a16:colId xmlns:a16="http://schemas.microsoft.com/office/drawing/2014/main" val="365144547"/>
                    </a:ext>
                  </a:extLst>
                </a:gridCol>
              </a:tblGrid>
              <a:tr h="738571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13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15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7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17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18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6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52110256"/>
                  </a:ext>
                </a:extLst>
              </a:tr>
            </a:tbl>
          </a:graphicData>
        </a:graphic>
      </p:graphicFrame>
      <p:sp>
        <p:nvSpPr>
          <p:cNvPr id="22" name="TextBox 21">
            <a:extLst>
              <a:ext uri="{FF2B5EF4-FFF2-40B4-BE49-F238E27FC236}">
                <a16:creationId xmlns:a16="http://schemas.microsoft.com/office/drawing/2014/main" id="{CE645A77-68B3-4EFE-886B-86B5CDC54E51}"/>
              </a:ext>
            </a:extLst>
          </p:cNvPr>
          <p:cNvSpPr txBox="1"/>
          <p:nvPr/>
        </p:nvSpPr>
        <p:spPr>
          <a:xfrm>
            <a:off x="337127" y="4181829"/>
            <a:ext cx="37967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Is Tam correct? _______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6C3E4A7-A245-4299-B3B7-4EDAEBE95A35}"/>
              </a:ext>
            </a:extLst>
          </p:cNvPr>
          <p:cNvSpPr txBox="1"/>
          <p:nvPr/>
        </p:nvSpPr>
        <p:spPr>
          <a:xfrm>
            <a:off x="337127" y="4703607"/>
            <a:ext cx="37967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Explain your answer.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DB872B79-7693-48AB-8478-FE01F8678464}"/>
              </a:ext>
            </a:extLst>
          </p:cNvPr>
          <p:cNvSpPr txBox="1"/>
          <p:nvPr/>
        </p:nvSpPr>
        <p:spPr>
          <a:xfrm>
            <a:off x="337127" y="5464382"/>
            <a:ext cx="1098809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Tam has coloured the smallest number incorrectly. </a:t>
            </a:r>
          </a:p>
          <a:p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6 is the smallest number (not 7).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2AE3DB06-E867-40D1-9F15-4C4BD83215F5}"/>
              </a:ext>
            </a:extLst>
          </p:cNvPr>
          <p:cNvSpPr txBox="1"/>
          <p:nvPr/>
        </p:nvSpPr>
        <p:spPr>
          <a:xfrm>
            <a:off x="2933700" y="4141632"/>
            <a:ext cx="10572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No</a:t>
            </a:r>
          </a:p>
        </p:txBody>
      </p:sp>
    </p:spTree>
    <p:extLst>
      <p:ext uri="{BB962C8B-B14F-4D97-AF65-F5344CB8AC3E}">
        <p14:creationId xmlns:p14="http://schemas.microsoft.com/office/powerpoint/2010/main" val="8959413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262"/>
            <a:ext cx="12191999" cy="6998429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EAE7A425-2A83-4250-BE92-B8F01C1341CA}"/>
              </a:ext>
            </a:extLst>
          </p:cNvPr>
          <p:cNvSpPr txBox="1"/>
          <p:nvPr/>
        </p:nvSpPr>
        <p:spPr>
          <a:xfrm>
            <a:off x="489527" y="375846"/>
            <a:ext cx="755687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What numbers could go in the boxes below? </a:t>
            </a:r>
            <a:b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</a:br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Can you list them all?</a:t>
            </a:r>
          </a:p>
        </p:txBody>
      </p:sp>
      <p:sp>
        <p:nvSpPr>
          <p:cNvPr id="19" name="Teardrop 18">
            <a:extLst>
              <a:ext uri="{FF2B5EF4-FFF2-40B4-BE49-F238E27FC236}">
                <a16:creationId xmlns:a16="http://schemas.microsoft.com/office/drawing/2014/main" id="{93EA6C46-450F-40A0-A879-4DB9E6DF13C3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Problem solving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65FF735-9B96-450C-AC3C-76795906E619}"/>
              </a:ext>
            </a:extLst>
          </p:cNvPr>
          <p:cNvSpPr txBox="1"/>
          <p:nvPr/>
        </p:nvSpPr>
        <p:spPr>
          <a:xfrm>
            <a:off x="2463026" y="1806196"/>
            <a:ext cx="1008000" cy="1008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FB0A2D1-7036-4A1F-B40C-B766BC65E3EC}"/>
              </a:ext>
            </a:extLst>
          </p:cNvPr>
          <p:cNvSpPr txBox="1"/>
          <p:nvPr/>
        </p:nvSpPr>
        <p:spPr>
          <a:xfrm>
            <a:off x="337457" y="2033686"/>
            <a:ext cx="7960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15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7E5B1F3-ABB1-4717-97F0-C017E0FD3009}"/>
              </a:ext>
            </a:extLst>
          </p:cNvPr>
          <p:cNvSpPr txBox="1"/>
          <p:nvPr/>
        </p:nvSpPr>
        <p:spPr>
          <a:xfrm>
            <a:off x="3985388" y="1956253"/>
            <a:ext cx="786915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____________________________________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78753CC0-6A76-4912-B002-81BAF58D71A3}"/>
              </a:ext>
            </a:extLst>
          </p:cNvPr>
          <p:cNvSpPr txBox="1"/>
          <p:nvPr/>
        </p:nvSpPr>
        <p:spPr>
          <a:xfrm>
            <a:off x="1191436" y="1956253"/>
            <a:ext cx="100800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&lt;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886F5F2C-309F-4E50-AD43-221C1CF00432}"/>
              </a:ext>
            </a:extLst>
          </p:cNvPr>
          <p:cNvSpPr txBox="1"/>
          <p:nvPr/>
        </p:nvSpPr>
        <p:spPr>
          <a:xfrm>
            <a:off x="2463026" y="3465447"/>
            <a:ext cx="1008000" cy="1008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EAEC6192-A35D-4CD6-B6E2-4AAD732C8CCB}"/>
              </a:ext>
            </a:extLst>
          </p:cNvPr>
          <p:cNvSpPr txBox="1"/>
          <p:nvPr/>
        </p:nvSpPr>
        <p:spPr>
          <a:xfrm>
            <a:off x="337457" y="3692937"/>
            <a:ext cx="7960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9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E78B5B67-F8F7-4E37-98A1-93F6B2FFECE2}"/>
              </a:ext>
            </a:extLst>
          </p:cNvPr>
          <p:cNvSpPr txBox="1"/>
          <p:nvPr/>
        </p:nvSpPr>
        <p:spPr>
          <a:xfrm>
            <a:off x="3985389" y="3615504"/>
            <a:ext cx="786915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____________________________________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225DCFFA-921B-419B-82CE-63123F6712AD}"/>
              </a:ext>
            </a:extLst>
          </p:cNvPr>
          <p:cNvSpPr txBox="1"/>
          <p:nvPr/>
        </p:nvSpPr>
        <p:spPr>
          <a:xfrm>
            <a:off x="1191436" y="3615504"/>
            <a:ext cx="100800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&gt;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F951AA64-D9CE-4F57-B843-E8193FB1B4D1}"/>
              </a:ext>
            </a:extLst>
          </p:cNvPr>
          <p:cNvSpPr txBox="1"/>
          <p:nvPr/>
        </p:nvSpPr>
        <p:spPr>
          <a:xfrm>
            <a:off x="2463026" y="5124224"/>
            <a:ext cx="1008000" cy="1008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B674D164-C0D1-45A7-982E-43E07A5B0C5E}"/>
              </a:ext>
            </a:extLst>
          </p:cNvPr>
          <p:cNvSpPr txBox="1"/>
          <p:nvPr/>
        </p:nvSpPr>
        <p:spPr>
          <a:xfrm>
            <a:off x="337457" y="5351714"/>
            <a:ext cx="7960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10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678B22C8-6CF6-49C4-8078-7D4644E18D7D}"/>
              </a:ext>
            </a:extLst>
          </p:cNvPr>
          <p:cNvSpPr txBox="1"/>
          <p:nvPr/>
        </p:nvSpPr>
        <p:spPr>
          <a:xfrm>
            <a:off x="3985389" y="5274281"/>
            <a:ext cx="786915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____________________________________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D11B8DAE-0D4A-4D19-B775-FD5C51593DBC}"/>
              </a:ext>
            </a:extLst>
          </p:cNvPr>
          <p:cNvSpPr txBox="1"/>
          <p:nvPr/>
        </p:nvSpPr>
        <p:spPr>
          <a:xfrm>
            <a:off x="1191436" y="5274281"/>
            <a:ext cx="100800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&lt;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19B30881-66EB-4779-B332-212CDB99D803}"/>
              </a:ext>
            </a:extLst>
          </p:cNvPr>
          <p:cNvSpPr txBox="1"/>
          <p:nvPr/>
        </p:nvSpPr>
        <p:spPr>
          <a:xfrm>
            <a:off x="3985388" y="2052348"/>
            <a:ext cx="81140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16, 17, 18, 19, 20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9B05A033-4E5B-4235-BE6F-41EDB16F9EC2}"/>
              </a:ext>
            </a:extLst>
          </p:cNvPr>
          <p:cNvSpPr txBox="1"/>
          <p:nvPr/>
        </p:nvSpPr>
        <p:spPr>
          <a:xfrm>
            <a:off x="3985387" y="3711599"/>
            <a:ext cx="81140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8, 7, 6, 5, 4, 3, 2, 1, 0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7B4EFB65-0675-42DD-92A9-42568DF9D3FD}"/>
              </a:ext>
            </a:extLst>
          </p:cNvPr>
          <p:cNvSpPr txBox="1"/>
          <p:nvPr/>
        </p:nvSpPr>
        <p:spPr>
          <a:xfrm>
            <a:off x="3985387" y="5370376"/>
            <a:ext cx="81140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11, 12, 13, 14, 15, 16, 17, 18, 19, 20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0321FFEF-E0CC-458B-8FE3-6C9EDA7EA0AF}"/>
              </a:ext>
            </a:extLst>
          </p:cNvPr>
          <p:cNvSpPr txBox="1"/>
          <p:nvPr/>
        </p:nvSpPr>
        <p:spPr>
          <a:xfrm>
            <a:off x="2463025" y="1956253"/>
            <a:ext cx="100800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?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AE784510-1188-44D1-8B1D-C5E8ED701DA2}"/>
              </a:ext>
            </a:extLst>
          </p:cNvPr>
          <p:cNvSpPr txBox="1"/>
          <p:nvPr/>
        </p:nvSpPr>
        <p:spPr>
          <a:xfrm>
            <a:off x="2463024" y="3615504"/>
            <a:ext cx="100800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?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A49DAA78-BEA5-4405-80E1-9D450FC8EA1A}"/>
              </a:ext>
            </a:extLst>
          </p:cNvPr>
          <p:cNvSpPr txBox="1"/>
          <p:nvPr/>
        </p:nvSpPr>
        <p:spPr>
          <a:xfrm>
            <a:off x="2463023" y="5274281"/>
            <a:ext cx="100800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20466201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0" grpId="0"/>
      <p:bldP spid="11" grpId="0"/>
      <p:bldP spid="16" grpId="0"/>
      <p:bldP spid="21" grpId="0" animBg="1"/>
      <p:bldP spid="22" grpId="0"/>
      <p:bldP spid="23" grpId="0"/>
      <p:bldP spid="24" grpId="0"/>
      <p:bldP spid="25" grpId="0" animBg="1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12A04D30-AED9-4FCE-937F-B50799E582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262"/>
            <a:ext cx="12191999" cy="69984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CCBD8AF0-6CBF-4231-A01C-E94E6629E590}"/>
              </a:ext>
            </a:extLst>
          </p:cNvPr>
          <p:cNvSpPr txBox="1"/>
          <p:nvPr/>
        </p:nvSpPr>
        <p:spPr>
          <a:xfrm>
            <a:off x="206476" y="3173095"/>
            <a:ext cx="117495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Step: Order groups of objects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CD9B7228-DCD2-4E4F-92B3-6837A4E43213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34144" y="334056"/>
            <a:ext cx="1211287" cy="1211287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99CDA12D-16B9-41D8-87A6-51C2D40401C8}"/>
              </a:ext>
            </a:extLst>
          </p:cNvPr>
          <p:cNvSpPr/>
          <p:nvPr/>
        </p:nvSpPr>
        <p:spPr>
          <a:xfrm>
            <a:off x="3729780" y="1890099"/>
            <a:ext cx="4334899" cy="1030081"/>
          </a:xfrm>
          <a:prstGeom prst="rect">
            <a:avLst/>
          </a:prstGeom>
          <a:solidFill>
            <a:schemeClr val="accent1">
              <a:lumMod val="20000"/>
              <a:lumOff val="80000"/>
              <a:alpha val="16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Lesson 3</a:t>
            </a:r>
          </a:p>
        </p:txBody>
      </p:sp>
    </p:spTree>
    <p:extLst>
      <p:ext uri="{BB962C8B-B14F-4D97-AF65-F5344CB8AC3E}">
        <p14:creationId xmlns:p14="http://schemas.microsoft.com/office/powerpoint/2010/main" val="306134659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262"/>
            <a:ext cx="12191999" cy="6998429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EAE7A425-2A83-4250-BE92-B8F01C1341CA}"/>
              </a:ext>
            </a:extLst>
          </p:cNvPr>
          <p:cNvSpPr txBox="1"/>
          <p:nvPr/>
        </p:nvSpPr>
        <p:spPr>
          <a:xfrm>
            <a:off x="489527" y="355685"/>
            <a:ext cx="88924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Recap: Which group has the </a:t>
            </a:r>
            <a:r>
              <a:rPr lang="en-GB" sz="2800" b="1" u="sng" dirty="0">
                <a:latin typeface="Yu Gothic UI" panose="020B0500000000000000" pitchFamily="34" charset="-128"/>
                <a:ea typeface="Yu Gothic UI" panose="020B0500000000000000" pitchFamily="34" charset="-128"/>
              </a:rPr>
              <a:t>smallest</a:t>
            </a:r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 amount? _______</a:t>
            </a:r>
          </a:p>
        </p:txBody>
      </p:sp>
      <p:sp>
        <p:nvSpPr>
          <p:cNvPr id="7" name="Teardrop 6">
            <a:extLst>
              <a:ext uri="{FF2B5EF4-FFF2-40B4-BE49-F238E27FC236}">
                <a16:creationId xmlns:a16="http://schemas.microsoft.com/office/drawing/2014/main" id="{4EC6BD9E-54A0-41B7-9633-94C93CA828E4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pic>
        <p:nvPicPr>
          <p:cNvPr id="8" name="Picture 4" descr="Image result for tick clipart">
            <a:extLst>
              <a:ext uri="{FF2B5EF4-FFF2-40B4-BE49-F238E27FC236}">
                <a16:creationId xmlns:a16="http://schemas.microsoft.com/office/drawing/2014/main" id="{EEA4D6FF-28DF-46E5-889D-6D56E76B41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47999" y="2164570"/>
            <a:ext cx="768317" cy="711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F25C625-56A4-4351-B2C3-198A5C64A7F5}"/>
              </a:ext>
            </a:extLst>
          </p:cNvPr>
          <p:cNvSpPr txBox="1"/>
          <p:nvPr/>
        </p:nvSpPr>
        <p:spPr>
          <a:xfrm>
            <a:off x="440889" y="2214982"/>
            <a:ext cx="46038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A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83F6DA0-426E-4820-BBC7-0BE556B79FF6}"/>
              </a:ext>
            </a:extLst>
          </p:cNvPr>
          <p:cNvSpPr txBox="1"/>
          <p:nvPr/>
        </p:nvSpPr>
        <p:spPr>
          <a:xfrm>
            <a:off x="440889" y="3746889"/>
            <a:ext cx="43313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B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E56BFB-8A0A-4D63-8C4D-8D09E58B1527}"/>
              </a:ext>
            </a:extLst>
          </p:cNvPr>
          <p:cNvSpPr txBox="1"/>
          <p:nvPr/>
        </p:nvSpPr>
        <p:spPr>
          <a:xfrm>
            <a:off x="440889" y="5455787"/>
            <a:ext cx="367600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By how many? _______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8F9B508B-8A05-41BE-9D3F-D022A5546DAC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8684" y="2023608"/>
            <a:ext cx="763769" cy="1029079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6D7C08D9-5D7C-482A-A5BC-D279038610ED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3619" y="2023608"/>
            <a:ext cx="763769" cy="1029079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1EEF65E5-BB3B-4BE3-85EB-91FC37CD3731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8554" y="2023608"/>
            <a:ext cx="763769" cy="1029079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4CA57307-BF18-4263-B13C-F9C991641BC3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3489" y="2023608"/>
            <a:ext cx="763769" cy="1029079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0B8F8DA8-802B-40F1-A11E-781FC64300B1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8424" y="2023608"/>
            <a:ext cx="763769" cy="1029079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D869AFB3-7A52-4977-8379-4ACF4F7968B5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3359" y="2023608"/>
            <a:ext cx="763769" cy="1029079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49C711E2-B35B-4D59-A387-FFABCB69FDD5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8294" y="2023608"/>
            <a:ext cx="763769" cy="1029079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8E4B2C81-0916-42CD-B972-9A8489ED7E67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3229" y="2023608"/>
            <a:ext cx="763769" cy="1029079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DEC186E7-7A30-43F0-A5E0-FB935A5321A5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8164" y="2023608"/>
            <a:ext cx="763769" cy="1029079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D9DF8E26-DF2B-4DCD-831D-0102F8422B99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48840" y="2023608"/>
            <a:ext cx="763769" cy="1029079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12822149-07AD-4E9B-9825-FE640F3A78CD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8684" y="3555515"/>
            <a:ext cx="763769" cy="1029079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A1391C8E-D9D4-4D22-9F87-B9866FC8D63F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8369" y="3555515"/>
            <a:ext cx="763769" cy="1029079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E53F745F-8CC4-478F-9318-8B9F59A2F6A8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8054" y="3555515"/>
            <a:ext cx="763769" cy="1029079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15D4DD1B-7E18-47AC-B8B8-FB5E332E12A8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739" y="3555515"/>
            <a:ext cx="763769" cy="1029079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FED0C2F9-E50C-464B-8356-705687944ACE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7424" y="3555515"/>
            <a:ext cx="763769" cy="1029079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3D2C8A91-5B35-4B4E-8D42-7971CFD640EF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7109" y="3555515"/>
            <a:ext cx="763769" cy="1029079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81F28A79-44BE-4232-8541-C53FD4A5B0C0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6794" y="3555515"/>
            <a:ext cx="763769" cy="1029079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696D273A-6D9C-4006-83D4-4A77C8B541B7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6479" y="3555515"/>
            <a:ext cx="763769" cy="1029079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7DD2049B-93B0-42BA-92BA-9DC7E7E9E608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6164" y="3555515"/>
            <a:ext cx="763769" cy="1029079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E6EBA16B-BA6C-482E-92DE-026E3AD35890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95849" y="3555515"/>
            <a:ext cx="763769" cy="1029079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5E40DA7A-DF17-4CD4-B745-4D12AC1515C1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5534" y="3555515"/>
            <a:ext cx="763769" cy="1029079"/>
          </a:xfrm>
          <a:prstGeom prst="rect">
            <a:avLst/>
          </a:prstGeom>
        </p:spPr>
      </p:pic>
      <p:sp>
        <p:nvSpPr>
          <p:cNvPr id="37" name="TextBox 36">
            <a:extLst>
              <a:ext uri="{FF2B5EF4-FFF2-40B4-BE49-F238E27FC236}">
                <a16:creationId xmlns:a16="http://schemas.microsoft.com/office/drawing/2014/main" id="{2D07D5B4-7511-457D-9F12-B143C2F5557A}"/>
              </a:ext>
            </a:extLst>
          </p:cNvPr>
          <p:cNvSpPr txBox="1"/>
          <p:nvPr/>
        </p:nvSpPr>
        <p:spPr>
          <a:xfrm>
            <a:off x="8141313" y="355685"/>
            <a:ext cx="10263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A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A22EDF18-D4AB-4665-8EF1-4EF5F4F33F44}"/>
              </a:ext>
            </a:extLst>
          </p:cNvPr>
          <p:cNvSpPr txBox="1"/>
          <p:nvPr/>
        </p:nvSpPr>
        <p:spPr>
          <a:xfrm>
            <a:off x="2960631" y="5455787"/>
            <a:ext cx="10290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33350230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3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262"/>
            <a:ext cx="12191999" cy="6998429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EAE7A425-2A83-4250-BE92-B8F01C1341CA}"/>
              </a:ext>
            </a:extLst>
          </p:cNvPr>
          <p:cNvSpPr txBox="1"/>
          <p:nvPr/>
        </p:nvSpPr>
        <p:spPr>
          <a:xfrm>
            <a:off x="489527" y="355685"/>
            <a:ext cx="88924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Recap: Which group has the </a:t>
            </a:r>
            <a:r>
              <a:rPr lang="en-GB" sz="2800" b="1" u="sng" dirty="0">
                <a:latin typeface="Yu Gothic UI" panose="020B0500000000000000" pitchFamily="34" charset="-128"/>
                <a:ea typeface="Yu Gothic UI" panose="020B0500000000000000" pitchFamily="34" charset="-128"/>
              </a:rPr>
              <a:t>greatest</a:t>
            </a:r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 amount? _______</a:t>
            </a:r>
          </a:p>
        </p:txBody>
      </p:sp>
      <p:sp>
        <p:nvSpPr>
          <p:cNvPr id="7" name="Teardrop 6">
            <a:extLst>
              <a:ext uri="{FF2B5EF4-FFF2-40B4-BE49-F238E27FC236}">
                <a16:creationId xmlns:a16="http://schemas.microsoft.com/office/drawing/2014/main" id="{4EC6BD9E-54A0-41B7-9633-94C93CA828E4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F25C625-56A4-4351-B2C3-198A5C64A7F5}"/>
              </a:ext>
            </a:extLst>
          </p:cNvPr>
          <p:cNvSpPr txBox="1"/>
          <p:nvPr/>
        </p:nvSpPr>
        <p:spPr>
          <a:xfrm>
            <a:off x="440889" y="2216787"/>
            <a:ext cx="46038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A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83F6DA0-426E-4820-BBC7-0BE556B79FF6}"/>
              </a:ext>
            </a:extLst>
          </p:cNvPr>
          <p:cNvSpPr txBox="1"/>
          <p:nvPr/>
        </p:nvSpPr>
        <p:spPr>
          <a:xfrm>
            <a:off x="440889" y="3743892"/>
            <a:ext cx="43313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B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E56BFB-8A0A-4D63-8C4D-8D09E58B1527}"/>
              </a:ext>
            </a:extLst>
          </p:cNvPr>
          <p:cNvSpPr txBox="1"/>
          <p:nvPr/>
        </p:nvSpPr>
        <p:spPr>
          <a:xfrm>
            <a:off x="440889" y="5455787"/>
            <a:ext cx="367600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By how many? _______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8F9B508B-8A05-41BE-9D3F-D022A5546DAC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8684" y="1988089"/>
            <a:ext cx="820405" cy="1029079"/>
          </a:xfrm>
          <a:prstGeom prst="rect">
            <a:avLst/>
          </a:prstGeom>
        </p:spPr>
      </p:pic>
      <p:sp>
        <p:nvSpPr>
          <p:cNvPr id="37" name="TextBox 36">
            <a:extLst>
              <a:ext uri="{FF2B5EF4-FFF2-40B4-BE49-F238E27FC236}">
                <a16:creationId xmlns:a16="http://schemas.microsoft.com/office/drawing/2014/main" id="{2D07D5B4-7511-457D-9F12-B143C2F5557A}"/>
              </a:ext>
            </a:extLst>
          </p:cNvPr>
          <p:cNvSpPr txBox="1"/>
          <p:nvPr/>
        </p:nvSpPr>
        <p:spPr>
          <a:xfrm>
            <a:off x="8141313" y="355685"/>
            <a:ext cx="10263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A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A22EDF18-D4AB-4665-8EF1-4EF5F4F33F44}"/>
              </a:ext>
            </a:extLst>
          </p:cNvPr>
          <p:cNvSpPr txBox="1"/>
          <p:nvPr/>
        </p:nvSpPr>
        <p:spPr>
          <a:xfrm>
            <a:off x="2960631" y="5455787"/>
            <a:ext cx="10290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</a:t>
            </a:r>
          </a:p>
        </p:txBody>
      </p:sp>
      <p:pic>
        <p:nvPicPr>
          <p:cNvPr id="39" name="Picture 38">
            <a:extLst>
              <a:ext uri="{FF2B5EF4-FFF2-40B4-BE49-F238E27FC236}">
                <a16:creationId xmlns:a16="http://schemas.microsoft.com/office/drawing/2014/main" id="{464BC48F-7E69-439D-94C2-55C48C4BD1F4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7121" y="1988089"/>
            <a:ext cx="820405" cy="1029079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AF785D61-80DF-4D97-8E2B-C306B685FFDC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5558" y="1988089"/>
            <a:ext cx="820405" cy="1029079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762A521F-2DCF-476D-9B0E-CB8A97B85AE6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3995" y="1988089"/>
            <a:ext cx="820405" cy="1029079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FC2FDC5A-1E70-4539-8B90-F1CA8AB45D73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2432" y="1988089"/>
            <a:ext cx="820405" cy="1029079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8BC05478-2666-4B28-B3DE-B60994676B29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0869" y="1988089"/>
            <a:ext cx="820405" cy="1029079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C00D0473-754F-4835-9E40-F1E2AC35FE4A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9306" y="1988089"/>
            <a:ext cx="820405" cy="1029079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07D73B64-FA4C-459F-81F6-631C88CC4376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7743" y="1988089"/>
            <a:ext cx="820405" cy="1029079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B4E1A491-18B9-40FC-82D7-C65BA935027F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6180" y="1988089"/>
            <a:ext cx="820405" cy="1029079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0189B2C8-AEE3-46D6-A3F7-EC1EBC81A3DD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04621" y="1988089"/>
            <a:ext cx="820405" cy="1029079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EA3E9031-7DFE-4D0E-ABDE-0FBB21FBDEBA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8684" y="3515194"/>
            <a:ext cx="820405" cy="1029079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19D94F52-E44F-4DA3-9683-896A62FF439B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1606" y="3515194"/>
            <a:ext cx="820405" cy="1029079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077D4197-05D8-4C18-A9F7-11004909ADB1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4528" y="3515194"/>
            <a:ext cx="820405" cy="1029079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A982A9E9-3C69-4BA5-9772-EB78C7B7AC6C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7450" y="3515194"/>
            <a:ext cx="820405" cy="1029079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57F11109-8E82-4433-B05D-E92339169D8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0372" y="3515194"/>
            <a:ext cx="820405" cy="1029079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C66D6B7E-B9E5-4821-9431-B0D75544453C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3294" y="3515194"/>
            <a:ext cx="820405" cy="1029079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65BF008C-C7E1-49B9-BA8D-BBCF96B0EB3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216" y="3515194"/>
            <a:ext cx="820405" cy="1029079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98D12CD5-CB73-4405-B992-CB119960D313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89138" y="3515194"/>
            <a:ext cx="820405" cy="1029079"/>
          </a:xfrm>
          <a:prstGeom prst="rect">
            <a:avLst/>
          </a:prstGeom>
        </p:spPr>
      </p:pic>
      <p:pic>
        <p:nvPicPr>
          <p:cNvPr id="58" name="Picture 57">
            <a:extLst>
              <a:ext uri="{FF2B5EF4-FFF2-40B4-BE49-F238E27FC236}">
                <a16:creationId xmlns:a16="http://schemas.microsoft.com/office/drawing/2014/main" id="{E556AC9D-9F23-4B32-A759-5311BDC52FAD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82057" y="3515194"/>
            <a:ext cx="820405" cy="1029079"/>
          </a:xfrm>
          <a:prstGeom prst="rect">
            <a:avLst/>
          </a:prstGeom>
        </p:spPr>
      </p:pic>
      <p:pic>
        <p:nvPicPr>
          <p:cNvPr id="30" name="Picture 4" descr="Image result for tick clipart">
            <a:extLst>
              <a:ext uri="{FF2B5EF4-FFF2-40B4-BE49-F238E27FC236}">
                <a16:creationId xmlns:a16="http://schemas.microsoft.com/office/drawing/2014/main" id="{0F6080F9-9440-4237-B031-E1DF1A9C62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47999" y="2164570"/>
            <a:ext cx="768317" cy="711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304173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3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0C4D250-DB73-445D-A417-8F52AABAE7A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4" name="Teardrop 63">
            <a:extLst>
              <a:ext uri="{FF2B5EF4-FFF2-40B4-BE49-F238E27FC236}">
                <a16:creationId xmlns:a16="http://schemas.microsoft.com/office/drawing/2014/main" id="{697FE91B-B39A-44DE-B76F-4365412B22E8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2DC5E4D9-FB30-4ED1-A13D-84C5756A34BA}"/>
              </a:ext>
            </a:extLst>
          </p:cNvPr>
          <p:cNvSpPr txBox="1"/>
          <p:nvPr/>
        </p:nvSpPr>
        <p:spPr>
          <a:xfrm>
            <a:off x="489527" y="375846"/>
            <a:ext cx="727955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Order the groups from </a:t>
            </a:r>
            <a:r>
              <a:rPr lang="en-GB" sz="2800" b="1" u="sng" dirty="0">
                <a:latin typeface="Yu Gothic UI" panose="020B0500000000000000" pitchFamily="34" charset="-128"/>
                <a:ea typeface="Yu Gothic UI" panose="020B0500000000000000" pitchFamily="34" charset="-128"/>
              </a:rPr>
              <a:t>smallest</a:t>
            </a:r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 to </a:t>
            </a:r>
            <a:r>
              <a:rPr lang="en-GB" sz="2800" b="1" u="sng" dirty="0">
                <a:latin typeface="Yu Gothic UI" panose="020B0500000000000000" pitchFamily="34" charset="-128"/>
                <a:ea typeface="Yu Gothic UI" panose="020B0500000000000000" pitchFamily="34" charset="-128"/>
              </a:rPr>
              <a:t>greatest</a:t>
            </a:r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.</a:t>
            </a:r>
          </a:p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Each basket contains 10 objects.</a:t>
            </a: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779480F6-7770-4D96-8D57-BB1921086E5C}"/>
              </a:ext>
            </a:extLst>
          </p:cNvPr>
          <p:cNvSpPr txBox="1"/>
          <p:nvPr/>
        </p:nvSpPr>
        <p:spPr>
          <a:xfrm>
            <a:off x="2060747" y="1495463"/>
            <a:ext cx="46038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A</a:t>
            </a: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46D1C8BE-BA2D-4B53-87E7-C2F8E8679260}"/>
              </a:ext>
            </a:extLst>
          </p:cNvPr>
          <p:cNvSpPr txBox="1"/>
          <p:nvPr/>
        </p:nvSpPr>
        <p:spPr>
          <a:xfrm>
            <a:off x="5864204" y="1492101"/>
            <a:ext cx="43313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B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9DB09741-53D6-4F6E-9094-B5F03E2A4C3E}"/>
              </a:ext>
            </a:extLst>
          </p:cNvPr>
          <p:cNvSpPr txBox="1"/>
          <p:nvPr/>
        </p:nvSpPr>
        <p:spPr>
          <a:xfrm>
            <a:off x="9648424" y="1492100"/>
            <a:ext cx="43954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</a:t>
            </a: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86FE87B8-BD1B-4C9A-909D-090AE3AC9525}"/>
              </a:ext>
            </a:extLst>
          </p:cNvPr>
          <p:cNvSpPr txBox="1"/>
          <p:nvPr/>
        </p:nvSpPr>
        <p:spPr>
          <a:xfrm>
            <a:off x="8289916" y="4889095"/>
            <a:ext cx="1008000" cy="1008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99844869-E991-41C8-9810-48F366B45762}"/>
              </a:ext>
            </a:extLst>
          </p:cNvPr>
          <p:cNvSpPr txBox="1"/>
          <p:nvPr/>
        </p:nvSpPr>
        <p:spPr>
          <a:xfrm>
            <a:off x="5591998" y="4889095"/>
            <a:ext cx="1008000" cy="1008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0017F9B6-B110-4703-87D5-DBBA27D9938E}"/>
              </a:ext>
            </a:extLst>
          </p:cNvPr>
          <p:cNvSpPr txBox="1"/>
          <p:nvPr/>
        </p:nvSpPr>
        <p:spPr>
          <a:xfrm>
            <a:off x="2894084" y="4889095"/>
            <a:ext cx="1008000" cy="1008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C2F69238-13F4-4769-8072-D6941C660B14}"/>
              </a:ext>
            </a:extLst>
          </p:cNvPr>
          <p:cNvSpPr txBox="1"/>
          <p:nvPr/>
        </p:nvSpPr>
        <p:spPr>
          <a:xfrm>
            <a:off x="3173126" y="5069930"/>
            <a:ext cx="46358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B</a:t>
            </a:r>
          </a:p>
        </p:txBody>
      </p:sp>
      <p:sp>
        <p:nvSpPr>
          <p:cNvPr id="118" name="TextBox 117">
            <a:extLst>
              <a:ext uri="{FF2B5EF4-FFF2-40B4-BE49-F238E27FC236}">
                <a16:creationId xmlns:a16="http://schemas.microsoft.com/office/drawing/2014/main" id="{956450BA-2885-4E5C-883C-712D7E77FA7B}"/>
              </a:ext>
            </a:extLst>
          </p:cNvPr>
          <p:cNvSpPr txBox="1"/>
          <p:nvPr/>
        </p:nvSpPr>
        <p:spPr>
          <a:xfrm>
            <a:off x="5864204" y="5069930"/>
            <a:ext cx="4716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C</a:t>
            </a:r>
          </a:p>
        </p:txBody>
      </p:sp>
      <p:sp>
        <p:nvSpPr>
          <p:cNvPr id="119" name="TextBox 118">
            <a:extLst>
              <a:ext uri="{FF2B5EF4-FFF2-40B4-BE49-F238E27FC236}">
                <a16:creationId xmlns:a16="http://schemas.microsoft.com/office/drawing/2014/main" id="{D119FBF3-6CCC-4CD9-9F92-8EDE24F0A796}"/>
              </a:ext>
            </a:extLst>
          </p:cNvPr>
          <p:cNvSpPr txBox="1"/>
          <p:nvPr/>
        </p:nvSpPr>
        <p:spPr>
          <a:xfrm>
            <a:off x="8558114" y="5069930"/>
            <a:ext cx="49404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A</a:t>
            </a:r>
          </a:p>
        </p:txBody>
      </p:sp>
      <p:sp>
        <p:nvSpPr>
          <p:cNvPr id="120" name="TextBox 119">
            <a:extLst>
              <a:ext uri="{FF2B5EF4-FFF2-40B4-BE49-F238E27FC236}">
                <a16:creationId xmlns:a16="http://schemas.microsoft.com/office/drawing/2014/main" id="{1C93BB15-22E8-4FB3-A71F-5FD540CECD6F}"/>
              </a:ext>
            </a:extLst>
          </p:cNvPr>
          <p:cNvSpPr txBox="1"/>
          <p:nvPr/>
        </p:nvSpPr>
        <p:spPr>
          <a:xfrm>
            <a:off x="903541" y="5162263"/>
            <a:ext cx="18428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smallest</a:t>
            </a:r>
          </a:p>
        </p:txBody>
      </p:sp>
      <p:sp>
        <p:nvSpPr>
          <p:cNvPr id="121" name="TextBox 120">
            <a:extLst>
              <a:ext uri="{FF2B5EF4-FFF2-40B4-BE49-F238E27FC236}">
                <a16:creationId xmlns:a16="http://schemas.microsoft.com/office/drawing/2014/main" id="{EE4A07B9-16EE-434D-8464-84FD9A0780E4}"/>
              </a:ext>
            </a:extLst>
          </p:cNvPr>
          <p:cNvSpPr txBox="1"/>
          <p:nvPr/>
        </p:nvSpPr>
        <p:spPr>
          <a:xfrm>
            <a:off x="9420738" y="5162263"/>
            <a:ext cx="19019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greatest</a:t>
            </a:r>
          </a:p>
        </p:txBody>
      </p:sp>
    </p:spTree>
    <p:extLst>
      <p:ext uri="{BB962C8B-B14F-4D97-AF65-F5344CB8AC3E}">
        <p14:creationId xmlns:p14="http://schemas.microsoft.com/office/powerpoint/2010/main" val="1500466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" grpId="0"/>
      <p:bldP spid="118" grpId="0"/>
      <p:bldP spid="11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156" y="0"/>
            <a:ext cx="12191999" cy="6998429"/>
          </a:xfrm>
          <a:prstGeom prst="rect">
            <a:avLst/>
          </a:prstGeom>
        </p:spPr>
      </p:pic>
      <p:sp>
        <p:nvSpPr>
          <p:cNvPr id="7" name="Teardrop 6">
            <a:extLst>
              <a:ext uri="{FF2B5EF4-FFF2-40B4-BE49-F238E27FC236}">
                <a16:creationId xmlns:a16="http://schemas.microsoft.com/office/drawing/2014/main" id="{4EC6BD9E-54A0-41B7-9633-94C93CA828E4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7826D9C-3F51-475E-95AD-FE7E6B2F0C6C}"/>
              </a:ext>
            </a:extLst>
          </p:cNvPr>
          <p:cNvSpPr txBox="1"/>
          <p:nvPr/>
        </p:nvSpPr>
        <p:spPr>
          <a:xfrm>
            <a:off x="489527" y="375846"/>
            <a:ext cx="727955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Order the groups from </a:t>
            </a:r>
            <a:r>
              <a:rPr lang="en-GB" sz="2800" b="1" u="sng" dirty="0">
                <a:latin typeface="Yu Gothic UI" panose="020B0500000000000000" pitchFamily="34" charset="-128"/>
                <a:ea typeface="Yu Gothic UI" panose="020B0500000000000000" pitchFamily="34" charset="-128"/>
              </a:rPr>
              <a:t>smallest</a:t>
            </a:r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 to </a:t>
            </a:r>
            <a:r>
              <a:rPr lang="en-GB" sz="2800" b="1" u="sng" dirty="0">
                <a:latin typeface="Yu Gothic UI" panose="020B0500000000000000" pitchFamily="34" charset="-128"/>
                <a:ea typeface="Yu Gothic UI" panose="020B0500000000000000" pitchFamily="34" charset="-128"/>
              </a:rPr>
              <a:t>greatest</a:t>
            </a:r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.</a:t>
            </a:r>
          </a:p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Each jar contains 10 objects.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9F4A0DF-CC54-48D2-A6F8-F92CE146A7F7}"/>
              </a:ext>
            </a:extLst>
          </p:cNvPr>
          <p:cNvSpPr txBox="1"/>
          <p:nvPr/>
        </p:nvSpPr>
        <p:spPr>
          <a:xfrm>
            <a:off x="2146392" y="1552712"/>
            <a:ext cx="4940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A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169F2BC-7179-4EBF-B69C-93618CB34EF5}"/>
              </a:ext>
            </a:extLst>
          </p:cNvPr>
          <p:cNvSpPr txBox="1"/>
          <p:nvPr/>
        </p:nvSpPr>
        <p:spPr>
          <a:xfrm>
            <a:off x="5953033" y="1552711"/>
            <a:ext cx="4635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B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FC16421-0CF8-45F3-B173-759E0CDDC283}"/>
              </a:ext>
            </a:extLst>
          </p:cNvPr>
          <p:cNvSpPr txBox="1"/>
          <p:nvPr/>
        </p:nvSpPr>
        <p:spPr>
          <a:xfrm>
            <a:off x="9727310" y="1552710"/>
            <a:ext cx="4716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</a:t>
            </a:r>
          </a:p>
        </p:txBody>
      </p:sp>
      <p:pic>
        <p:nvPicPr>
          <p:cNvPr id="74" name="Picture 73">
            <a:extLst>
              <a:ext uri="{FF2B5EF4-FFF2-40B4-BE49-F238E27FC236}">
                <a16:creationId xmlns:a16="http://schemas.microsoft.com/office/drawing/2014/main" id="{42936715-5BB8-4F90-973C-B2B05DD4B1F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858" t="33621" r="33393" b="33258"/>
          <a:stretch/>
        </p:blipFill>
        <p:spPr>
          <a:xfrm>
            <a:off x="1082579" y="3821804"/>
            <a:ext cx="395228" cy="380591"/>
          </a:xfrm>
          <a:prstGeom prst="rect">
            <a:avLst/>
          </a:prstGeom>
        </p:spPr>
      </p:pic>
      <p:grpSp>
        <p:nvGrpSpPr>
          <p:cNvPr id="9" name="Group 8">
            <a:extLst>
              <a:ext uri="{FF2B5EF4-FFF2-40B4-BE49-F238E27FC236}">
                <a16:creationId xmlns:a16="http://schemas.microsoft.com/office/drawing/2014/main" id="{4FA8313C-45DA-4B86-AF4A-F0C4C1BF85A6}"/>
              </a:ext>
            </a:extLst>
          </p:cNvPr>
          <p:cNvGrpSpPr/>
          <p:nvPr/>
        </p:nvGrpSpPr>
        <p:grpSpPr>
          <a:xfrm>
            <a:off x="1567483" y="2077386"/>
            <a:ext cx="1543799" cy="2140649"/>
            <a:chOff x="1359735" y="2138431"/>
            <a:chExt cx="1896069" cy="2429802"/>
          </a:xfrm>
        </p:grpSpPr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D9F591A7-35CC-4717-B0C1-F588B253D16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2858" t="33621" r="33393" b="33258"/>
            <a:stretch/>
          </p:blipFill>
          <p:spPr>
            <a:xfrm>
              <a:off x="1459672" y="2810548"/>
              <a:ext cx="448614" cy="432000"/>
            </a:xfrm>
            <a:prstGeom prst="rect">
              <a:avLst/>
            </a:prstGeom>
          </p:spPr>
        </p:pic>
        <p:pic>
          <p:nvPicPr>
            <p:cNvPr id="65" name="Picture 64">
              <a:extLst>
                <a:ext uri="{FF2B5EF4-FFF2-40B4-BE49-F238E27FC236}">
                  <a16:creationId xmlns:a16="http://schemas.microsoft.com/office/drawing/2014/main" id="{65FDDE35-C2E2-4C5C-9402-E2FDE705BE0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2858" t="33621" r="33393" b="33258"/>
            <a:stretch/>
          </p:blipFill>
          <p:spPr>
            <a:xfrm>
              <a:off x="1459672" y="3318240"/>
              <a:ext cx="448614" cy="432000"/>
            </a:xfrm>
            <a:prstGeom prst="rect">
              <a:avLst/>
            </a:prstGeom>
          </p:spPr>
        </p:pic>
        <p:pic>
          <p:nvPicPr>
            <p:cNvPr id="66" name="Picture 65">
              <a:extLst>
                <a:ext uri="{FF2B5EF4-FFF2-40B4-BE49-F238E27FC236}">
                  <a16:creationId xmlns:a16="http://schemas.microsoft.com/office/drawing/2014/main" id="{0FEA288A-13CD-4B7D-9621-9A114356333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2858" t="33621" r="33393" b="33258"/>
            <a:stretch/>
          </p:blipFill>
          <p:spPr>
            <a:xfrm>
              <a:off x="1459672" y="3842295"/>
              <a:ext cx="448614" cy="432000"/>
            </a:xfrm>
            <a:prstGeom prst="rect">
              <a:avLst/>
            </a:prstGeom>
          </p:spPr>
        </p:pic>
        <p:pic>
          <p:nvPicPr>
            <p:cNvPr id="67" name="Picture 66">
              <a:extLst>
                <a:ext uri="{FF2B5EF4-FFF2-40B4-BE49-F238E27FC236}">
                  <a16:creationId xmlns:a16="http://schemas.microsoft.com/office/drawing/2014/main" id="{452AEE52-C384-4CA3-8455-FF18AF3494A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2858" t="33621" r="33393" b="33258"/>
            <a:stretch/>
          </p:blipFill>
          <p:spPr>
            <a:xfrm>
              <a:off x="1925517" y="3233882"/>
              <a:ext cx="448614" cy="432000"/>
            </a:xfrm>
            <a:prstGeom prst="rect">
              <a:avLst/>
            </a:prstGeom>
          </p:spPr>
        </p:pic>
        <p:pic>
          <p:nvPicPr>
            <p:cNvPr id="68" name="Picture 67">
              <a:extLst>
                <a:ext uri="{FF2B5EF4-FFF2-40B4-BE49-F238E27FC236}">
                  <a16:creationId xmlns:a16="http://schemas.microsoft.com/office/drawing/2014/main" id="{1D1E62A8-9C3D-4E42-B702-53B9B909406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2858" t="33621" r="33393" b="33258"/>
            <a:stretch/>
          </p:blipFill>
          <p:spPr>
            <a:xfrm>
              <a:off x="2242212" y="3646907"/>
              <a:ext cx="448614" cy="432000"/>
            </a:xfrm>
            <a:prstGeom prst="rect">
              <a:avLst/>
            </a:prstGeom>
          </p:spPr>
        </p:pic>
        <p:pic>
          <p:nvPicPr>
            <p:cNvPr id="69" name="Picture 68">
              <a:extLst>
                <a:ext uri="{FF2B5EF4-FFF2-40B4-BE49-F238E27FC236}">
                  <a16:creationId xmlns:a16="http://schemas.microsoft.com/office/drawing/2014/main" id="{82645D07-D62B-4FEE-95D7-98517EF51FC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2858" t="33621" r="33393" b="33258"/>
            <a:stretch/>
          </p:blipFill>
          <p:spPr>
            <a:xfrm>
              <a:off x="1925517" y="4039115"/>
              <a:ext cx="448614" cy="432000"/>
            </a:xfrm>
            <a:prstGeom prst="rect">
              <a:avLst/>
            </a:prstGeom>
          </p:spPr>
        </p:pic>
        <p:pic>
          <p:nvPicPr>
            <p:cNvPr id="70" name="Picture 69">
              <a:extLst>
                <a:ext uri="{FF2B5EF4-FFF2-40B4-BE49-F238E27FC236}">
                  <a16:creationId xmlns:a16="http://schemas.microsoft.com/office/drawing/2014/main" id="{71461E88-20CA-4C1C-A906-7EE2AC26365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2858" t="33621" r="33393" b="33258"/>
            <a:stretch/>
          </p:blipFill>
          <p:spPr>
            <a:xfrm>
              <a:off x="2708057" y="2810548"/>
              <a:ext cx="448614" cy="432000"/>
            </a:xfrm>
            <a:prstGeom prst="rect">
              <a:avLst/>
            </a:prstGeom>
          </p:spPr>
        </p:pic>
        <p:pic>
          <p:nvPicPr>
            <p:cNvPr id="71" name="Picture 70">
              <a:extLst>
                <a:ext uri="{FF2B5EF4-FFF2-40B4-BE49-F238E27FC236}">
                  <a16:creationId xmlns:a16="http://schemas.microsoft.com/office/drawing/2014/main" id="{965BA1CA-EF76-4875-B585-18448CE61DF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2858" t="33621" r="33393" b="33258"/>
            <a:stretch/>
          </p:blipFill>
          <p:spPr>
            <a:xfrm>
              <a:off x="2708057" y="3318240"/>
              <a:ext cx="448614" cy="432000"/>
            </a:xfrm>
            <a:prstGeom prst="rect">
              <a:avLst/>
            </a:prstGeom>
          </p:spPr>
        </p:pic>
        <p:pic>
          <p:nvPicPr>
            <p:cNvPr id="72" name="Picture 71">
              <a:extLst>
                <a:ext uri="{FF2B5EF4-FFF2-40B4-BE49-F238E27FC236}">
                  <a16:creationId xmlns:a16="http://schemas.microsoft.com/office/drawing/2014/main" id="{2DE664D1-5AB6-4D59-B53D-99D0C786A15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2858" t="33621" r="33393" b="33258"/>
            <a:stretch/>
          </p:blipFill>
          <p:spPr>
            <a:xfrm>
              <a:off x="2708057" y="3842295"/>
              <a:ext cx="448614" cy="432000"/>
            </a:xfrm>
            <a:prstGeom prst="rect">
              <a:avLst/>
            </a:prstGeom>
          </p:spPr>
        </p:pic>
        <p:pic>
          <p:nvPicPr>
            <p:cNvPr id="73" name="Picture 72">
              <a:extLst>
                <a:ext uri="{FF2B5EF4-FFF2-40B4-BE49-F238E27FC236}">
                  <a16:creationId xmlns:a16="http://schemas.microsoft.com/office/drawing/2014/main" id="{17C501D4-68F0-47F1-BAB1-4DD0BD7B805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2858" t="33621" r="33393" b="33258"/>
            <a:stretch/>
          </p:blipFill>
          <p:spPr>
            <a:xfrm>
              <a:off x="2242212" y="2841674"/>
              <a:ext cx="448614" cy="432000"/>
            </a:xfrm>
            <a:prstGeom prst="rect">
              <a:avLst/>
            </a:prstGeom>
          </p:spPr>
        </p:pic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4C38815E-CB85-416D-9321-00D09F432F02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59735" y="2138431"/>
              <a:ext cx="1896069" cy="2429802"/>
            </a:xfrm>
            <a:prstGeom prst="rect">
              <a:avLst/>
            </a:prstGeom>
          </p:spPr>
        </p:pic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45B310CE-ACC9-43EC-9482-FD9AC80E78BB}"/>
              </a:ext>
            </a:extLst>
          </p:cNvPr>
          <p:cNvGrpSpPr/>
          <p:nvPr/>
        </p:nvGrpSpPr>
        <p:grpSpPr>
          <a:xfrm>
            <a:off x="5361322" y="2077386"/>
            <a:ext cx="1543799" cy="2140649"/>
            <a:chOff x="1359735" y="2138431"/>
            <a:chExt cx="1896069" cy="2429802"/>
          </a:xfrm>
        </p:grpSpPr>
        <p:pic>
          <p:nvPicPr>
            <p:cNvPr id="76" name="Picture 75">
              <a:extLst>
                <a:ext uri="{FF2B5EF4-FFF2-40B4-BE49-F238E27FC236}">
                  <a16:creationId xmlns:a16="http://schemas.microsoft.com/office/drawing/2014/main" id="{96E25E93-E727-4B8C-9320-9632CAFFDAA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2858" t="33621" r="33393" b="33258"/>
            <a:stretch/>
          </p:blipFill>
          <p:spPr>
            <a:xfrm>
              <a:off x="1459672" y="2810548"/>
              <a:ext cx="448614" cy="432000"/>
            </a:xfrm>
            <a:prstGeom prst="rect">
              <a:avLst/>
            </a:prstGeom>
          </p:spPr>
        </p:pic>
        <p:pic>
          <p:nvPicPr>
            <p:cNvPr id="77" name="Picture 76">
              <a:extLst>
                <a:ext uri="{FF2B5EF4-FFF2-40B4-BE49-F238E27FC236}">
                  <a16:creationId xmlns:a16="http://schemas.microsoft.com/office/drawing/2014/main" id="{44933EC5-F903-4721-B14A-2F16595DA31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2858" t="33621" r="33393" b="33258"/>
            <a:stretch/>
          </p:blipFill>
          <p:spPr>
            <a:xfrm>
              <a:off x="1459672" y="3318240"/>
              <a:ext cx="448614" cy="432000"/>
            </a:xfrm>
            <a:prstGeom prst="rect">
              <a:avLst/>
            </a:prstGeom>
          </p:spPr>
        </p:pic>
        <p:pic>
          <p:nvPicPr>
            <p:cNvPr id="78" name="Picture 77">
              <a:extLst>
                <a:ext uri="{FF2B5EF4-FFF2-40B4-BE49-F238E27FC236}">
                  <a16:creationId xmlns:a16="http://schemas.microsoft.com/office/drawing/2014/main" id="{917E621C-743E-4030-8C5F-4C774817961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2858" t="33621" r="33393" b="33258"/>
            <a:stretch/>
          </p:blipFill>
          <p:spPr>
            <a:xfrm>
              <a:off x="1459672" y="3842295"/>
              <a:ext cx="448614" cy="432000"/>
            </a:xfrm>
            <a:prstGeom prst="rect">
              <a:avLst/>
            </a:prstGeom>
          </p:spPr>
        </p:pic>
        <p:pic>
          <p:nvPicPr>
            <p:cNvPr id="79" name="Picture 78">
              <a:extLst>
                <a:ext uri="{FF2B5EF4-FFF2-40B4-BE49-F238E27FC236}">
                  <a16:creationId xmlns:a16="http://schemas.microsoft.com/office/drawing/2014/main" id="{B33687F7-7C0B-43AF-9968-4748C9C1C05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2858" t="33621" r="33393" b="33258"/>
            <a:stretch/>
          </p:blipFill>
          <p:spPr>
            <a:xfrm>
              <a:off x="1925517" y="3233882"/>
              <a:ext cx="448614" cy="432000"/>
            </a:xfrm>
            <a:prstGeom prst="rect">
              <a:avLst/>
            </a:prstGeom>
          </p:spPr>
        </p:pic>
        <p:pic>
          <p:nvPicPr>
            <p:cNvPr id="80" name="Picture 79">
              <a:extLst>
                <a:ext uri="{FF2B5EF4-FFF2-40B4-BE49-F238E27FC236}">
                  <a16:creationId xmlns:a16="http://schemas.microsoft.com/office/drawing/2014/main" id="{985DC7C8-7248-47C6-A8EF-CFA52EB96D5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2858" t="33621" r="33393" b="33258"/>
            <a:stretch/>
          </p:blipFill>
          <p:spPr>
            <a:xfrm>
              <a:off x="2242212" y="3646907"/>
              <a:ext cx="448614" cy="432000"/>
            </a:xfrm>
            <a:prstGeom prst="rect">
              <a:avLst/>
            </a:prstGeom>
          </p:spPr>
        </p:pic>
        <p:pic>
          <p:nvPicPr>
            <p:cNvPr id="81" name="Picture 80">
              <a:extLst>
                <a:ext uri="{FF2B5EF4-FFF2-40B4-BE49-F238E27FC236}">
                  <a16:creationId xmlns:a16="http://schemas.microsoft.com/office/drawing/2014/main" id="{B612FE1E-3C1D-418E-B485-A5F955D44D1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2858" t="33621" r="33393" b="33258"/>
            <a:stretch/>
          </p:blipFill>
          <p:spPr>
            <a:xfrm>
              <a:off x="1925517" y="4039115"/>
              <a:ext cx="448614" cy="432000"/>
            </a:xfrm>
            <a:prstGeom prst="rect">
              <a:avLst/>
            </a:prstGeom>
          </p:spPr>
        </p:pic>
        <p:pic>
          <p:nvPicPr>
            <p:cNvPr id="82" name="Picture 81">
              <a:extLst>
                <a:ext uri="{FF2B5EF4-FFF2-40B4-BE49-F238E27FC236}">
                  <a16:creationId xmlns:a16="http://schemas.microsoft.com/office/drawing/2014/main" id="{32B4F99C-F375-4CCD-9D76-FD01C932F4D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2858" t="33621" r="33393" b="33258"/>
            <a:stretch/>
          </p:blipFill>
          <p:spPr>
            <a:xfrm>
              <a:off x="2708057" y="2810548"/>
              <a:ext cx="448614" cy="432000"/>
            </a:xfrm>
            <a:prstGeom prst="rect">
              <a:avLst/>
            </a:prstGeom>
          </p:spPr>
        </p:pic>
        <p:pic>
          <p:nvPicPr>
            <p:cNvPr id="83" name="Picture 82">
              <a:extLst>
                <a:ext uri="{FF2B5EF4-FFF2-40B4-BE49-F238E27FC236}">
                  <a16:creationId xmlns:a16="http://schemas.microsoft.com/office/drawing/2014/main" id="{5D725B8F-105A-4EE6-A5CA-18FD66AF123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2858" t="33621" r="33393" b="33258"/>
            <a:stretch/>
          </p:blipFill>
          <p:spPr>
            <a:xfrm>
              <a:off x="2708057" y="3318240"/>
              <a:ext cx="448614" cy="432000"/>
            </a:xfrm>
            <a:prstGeom prst="rect">
              <a:avLst/>
            </a:prstGeom>
          </p:spPr>
        </p:pic>
        <p:pic>
          <p:nvPicPr>
            <p:cNvPr id="84" name="Picture 83">
              <a:extLst>
                <a:ext uri="{FF2B5EF4-FFF2-40B4-BE49-F238E27FC236}">
                  <a16:creationId xmlns:a16="http://schemas.microsoft.com/office/drawing/2014/main" id="{E9CD9376-B01A-4E2B-9A10-7860BF81A38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2858" t="33621" r="33393" b="33258"/>
            <a:stretch/>
          </p:blipFill>
          <p:spPr>
            <a:xfrm>
              <a:off x="2708057" y="3842295"/>
              <a:ext cx="448614" cy="432000"/>
            </a:xfrm>
            <a:prstGeom prst="rect">
              <a:avLst/>
            </a:prstGeom>
          </p:spPr>
        </p:pic>
        <p:pic>
          <p:nvPicPr>
            <p:cNvPr id="85" name="Picture 84">
              <a:extLst>
                <a:ext uri="{FF2B5EF4-FFF2-40B4-BE49-F238E27FC236}">
                  <a16:creationId xmlns:a16="http://schemas.microsoft.com/office/drawing/2014/main" id="{4E70B83F-89B0-4E08-BF8C-4F724D37DE2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2858" t="33621" r="33393" b="33258"/>
            <a:stretch/>
          </p:blipFill>
          <p:spPr>
            <a:xfrm>
              <a:off x="2242212" y="2841674"/>
              <a:ext cx="448614" cy="432000"/>
            </a:xfrm>
            <a:prstGeom prst="rect">
              <a:avLst/>
            </a:prstGeom>
          </p:spPr>
        </p:pic>
        <p:pic>
          <p:nvPicPr>
            <p:cNvPr id="86" name="Picture 85">
              <a:extLst>
                <a:ext uri="{FF2B5EF4-FFF2-40B4-BE49-F238E27FC236}">
                  <a16:creationId xmlns:a16="http://schemas.microsoft.com/office/drawing/2014/main" id="{0945616A-FA45-467C-BF8B-ED359031CAF6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59735" y="2138431"/>
              <a:ext cx="1896069" cy="2429802"/>
            </a:xfrm>
            <a:prstGeom prst="rect">
              <a:avLst/>
            </a:prstGeom>
          </p:spPr>
        </p:pic>
      </p:grpSp>
      <p:grpSp>
        <p:nvGrpSpPr>
          <p:cNvPr id="87" name="Group 86">
            <a:extLst>
              <a:ext uri="{FF2B5EF4-FFF2-40B4-BE49-F238E27FC236}">
                <a16:creationId xmlns:a16="http://schemas.microsoft.com/office/drawing/2014/main" id="{59541E9A-85EF-4A57-93A0-C6143E2C1521}"/>
              </a:ext>
            </a:extLst>
          </p:cNvPr>
          <p:cNvGrpSpPr/>
          <p:nvPr/>
        </p:nvGrpSpPr>
        <p:grpSpPr>
          <a:xfrm>
            <a:off x="9136006" y="2077386"/>
            <a:ext cx="1543799" cy="2140649"/>
            <a:chOff x="1359735" y="2138431"/>
            <a:chExt cx="1896069" cy="2429802"/>
          </a:xfrm>
        </p:grpSpPr>
        <p:pic>
          <p:nvPicPr>
            <p:cNvPr id="88" name="Picture 87">
              <a:extLst>
                <a:ext uri="{FF2B5EF4-FFF2-40B4-BE49-F238E27FC236}">
                  <a16:creationId xmlns:a16="http://schemas.microsoft.com/office/drawing/2014/main" id="{EBFE4B5D-3841-497D-A4A4-A16307D41D1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2858" t="33621" r="33393" b="33258"/>
            <a:stretch/>
          </p:blipFill>
          <p:spPr>
            <a:xfrm>
              <a:off x="1459672" y="2810548"/>
              <a:ext cx="448614" cy="432000"/>
            </a:xfrm>
            <a:prstGeom prst="rect">
              <a:avLst/>
            </a:prstGeom>
          </p:spPr>
        </p:pic>
        <p:pic>
          <p:nvPicPr>
            <p:cNvPr id="89" name="Picture 88">
              <a:extLst>
                <a:ext uri="{FF2B5EF4-FFF2-40B4-BE49-F238E27FC236}">
                  <a16:creationId xmlns:a16="http://schemas.microsoft.com/office/drawing/2014/main" id="{7267474D-E403-4753-B1D8-410C0E187DC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2858" t="33621" r="33393" b="33258"/>
            <a:stretch/>
          </p:blipFill>
          <p:spPr>
            <a:xfrm>
              <a:off x="1459672" y="3318240"/>
              <a:ext cx="448614" cy="432000"/>
            </a:xfrm>
            <a:prstGeom prst="rect">
              <a:avLst/>
            </a:prstGeom>
          </p:spPr>
        </p:pic>
        <p:pic>
          <p:nvPicPr>
            <p:cNvPr id="90" name="Picture 89">
              <a:extLst>
                <a:ext uri="{FF2B5EF4-FFF2-40B4-BE49-F238E27FC236}">
                  <a16:creationId xmlns:a16="http://schemas.microsoft.com/office/drawing/2014/main" id="{3EA07337-F056-4C6C-9D83-82B1941C6BE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2858" t="33621" r="33393" b="33258"/>
            <a:stretch/>
          </p:blipFill>
          <p:spPr>
            <a:xfrm>
              <a:off x="1459672" y="3842295"/>
              <a:ext cx="448614" cy="432000"/>
            </a:xfrm>
            <a:prstGeom prst="rect">
              <a:avLst/>
            </a:prstGeom>
          </p:spPr>
        </p:pic>
        <p:pic>
          <p:nvPicPr>
            <p:cNvPr id="91" name="Picture 90">
              <a:extLst>
                <a:ext uri="{FF2B5EF4-FFF2-40B4-BE49-F238E27FC236}">
                  <a16:creationId xmlns:a16="http://schemas.microsoft.com/office/drawing/2014/main" id="{16CAC26E-D359-4DDD-93DD-61BEA72C9E9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2858" t="33621" r="33393" b="33258"/>
            <a:stretch/>
          </p:blipFill>
          <p:spPr>
            <a:xfrm>
              <a:off x="1925517" y="3233882"/>
              <a:ext cx="448614" cy="432000"/>
            </a:xfrm>
            <a:prstGeom prst="rect">
              <a:avLst/>
            </a:prstGeom>
          </p:spPr>
        </p:pic>
        <p:pic>
          <p:nvPicPr>
            <p:cNvPr id="92" name="Picture 91">
              <a:extLst>
                <a:ext uri="{FF2B5EF4-FFF2-40B4-BE49-F238E27FC236}">
                  <a16:creationId xmlns:a16="http://schemas.microsoft.com/office/drawing/2014/main" id="{2402E0F9-DAF6-4F9A-9CC8-B28B375A02D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2858" t="33621" r="33393" b="33258"/>
            <a:stretch/>
          </p:blipFill>
          <p:spPr>
            <a:xfrm>
              <a:off x="2242212" y="3646907"/>
              <a:ext cx="448614" cy="432000"/>
            </a:xfrm>
            <a:prstGeom prst="rect">
              <a:avLst/>
            </a:prstGeom>
          </p:spPr>
        </p:pic>
        <p:pic>
          <p:nvPicPr>
            <p:cNvPr id="93" name="Picture 92">
              <a:extLst>
                <a:ext uri="{FF2B5EF4-FFF2-40B4-BE49-F238E27FC236}">
                  <a16:creationId xmlns:a16="http://schemas.microsoft.com/office/drawing/2014/main" id="{4A0F7DD8-0DBB-47CF-B18E-9EDAABCE6BD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2858" t="33621" r="33393" b="33258"/>
            <a:stretch/>
          </p:blipFill>
          <p:spPr>
            <a:xfrm>
              <a:off x="1925517" y="4039115"/>
              <a:ext cx="448614" cy="432000"/>
            </a:xfrm>
            <a:prstGeom prst="rect">
              <a:avLst/>
            </a:prstGeom>
          </p:spPr>
        </p:pic>
        <p:pic>
          <p:nvPicPr>
            <p:cNvPr id="94" name="Picture 93">
              <a:extLst>
                <a:ext uri="{FF2B5EF4-FFF2-40B4-BE49-F238E27FC236}">
                  <a16:creationId xmlns:a16="http://schemas.microsoft.com/office/drawing/2014/main" id="{A9D8C646-15E0-4E1C-8B11-CA6D4713936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2858" t="33621" r="33393" b="33258"/>
            <a:stretch/>
          </p:blipFill>
          <p:spPr>
            <a:xfrm>
              <a:off x="2708057" y="2810548"/>
              <a:ext cx="448614" cy="432000"/>
            </a:xfrm>
            <a:prstGeom prst="rect">
              <a:avLst/>
            </a:prstGeom>
          </p:spPr>
        </p:pic>
        <p:pic>
          <p:nvPicPr>
            <p:cNvPr id="95" name="Picture 94">
              <a:extLst>
                <a:ext uri="{FF2B5EF4-FFF2-40B4-BE49-F238E27FC236}">
                  <a16:creationId xmlns:a16="http://schemas.microsoft.com/office/drawing/2014/main" id="{35A429E8-ACDC-4648-9993-8127EAE8E01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2858" t="33621" r="33393" b="33258"/>
            <a:stretch/>
          </p:blipFill>
          <p:spPr>
            <a:xfrm>
              <a:off x="2708057" y="3318240"/>
              <a:ext cx="448614" cy="432000"/>
            </a:xfrm>
            <a:prstGeom prst="rect">
              <a:avLst/>
            </a:prstGeom>
          </p:spPr>
        </p:pic>
        <p:pic>
          <p:nvPicPr>
            <p:cNvPr id="96" name="Picture 95">
              <a:extLst>
                <a:ext uri="{FF2B5EF4-FFF2-40B4-BE49-F238E27FC236}">
                  <a16:creationId xmlns:a16="http://schemas.microsoft.com/office/drawing/2014/main" id="{608824FA-6A13-492E-8CBB-E023FE0EEE2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2858" t="33621" r="33393" b="33258"/>
            <a:stretch/>
          </p:blipFill>
          <p:spPr>
            <a:xfrm>
              <a:off x="2708057" y="3842295"/>
              <a:ext cx="448614" cy="432000"/>
            </a:xfrm>
            <a:prstGeom prst="rect">
              <a:avLst/>
            </a:prstGeom>
          </p:spPr>
        </p:pic>
        <p:pic>
          <p:nvPicPr>
            <p:cNvPr id="97" name="Picture 96">
              <a:extLst>
                <a:ext uri="{FF2B5EF4-FFF2-40B4-BE49-F238E27FC236}">
                  <a16:creationId xmlns:a16="http://schemas.microsoft.com/office/drawing/2014/main" id="{3DD25DE4-8613-4D3D-9732-333DA6A32FE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2858" t="33621" r="33393" b="33258"/>
            <a:stretch/>
          </p:blipFill>
          <p:spPr>
            <a:xfrm>
              <a:off x="2242212" y="2841674"/>
              <a:ext cx="448614" cy="432000"/>
            </a:xfrm>
            <a:prstGeom prst="rect">
              <a:avLst/>
            </a:prstGeom>
          </p:spPr>
        </p:pic>
        <p:pic>
          <p:nvPicPr>
            <p:cNvPr id="98" name="Picture 97">
              <a:extLst>
                <a:ext uri="{FF2B5EF4-FFF2-40B4-BE49-F238E27FC236}">
                  <a16:creationId xmlns:a16="http://schemas.microsoft.com/office/drawing/2014/main" id="{29BFCC9C-065F-4BE7-BB3A-6D1E72FC7A15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59735" y="2138431"/>
              <a:ext cx="1896069" cy="2429802"/>
            </a:xfrm>
            <a:prstGeom prst="rect">
              <a:avLst/>
            </a:prstGeom>
          </p:spPr>
        </p:pic>
      </p:grpSp>
      <p:pic>
        <p:nvPicPr>
          <p:cNvPr id="99" name="Picture 98">
            <a:extLst>
              <a:ext uri="{FF2B5EF4-FFF2-40B4-BE49-F238E27FC236}">
                <a16:creationId xmlns:a16="http://schemas.microsoft.com/office/drawing/2014/main" id="{1A7F3BF7-5A24-4C30-9955-75D662A5C822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858" t="33621" r="33393" b="33258"/>
          <a:stretch/>
        </p:blipFill>
        <p:spPr>
          <a:xfrm>
            <a:off x="1367956" y="4049995"/>
            <a:ext cx="395228" cy="380591"/>
          </a:xfrm>
          <a:prstGeom prst="rect">
            <a:avLst/>
          </a:prstGeom>
        </p:spPr>
      </p:pic>
      <p:pic>
        <p:nvPicPr>
          <p:cNvPr id="100" name="Picture 99">
            <a:extLst>
              <a:ext uri="{FF2B5EF4-FFF2-40B4-BE49-F238E27FC236}">
                <a16:creationId xmlns:a16="http://schemas.microsoft.com/office/drawing/2014/main" id="{282FDAAD-09D6-4D81-9713-A95368043DD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858" t="33621" r="33393" b="33258"/>
          <a:stretch/>
        </p:blipFill>
        <p:spPr>
          <a:xfrm>
            <a:off x="1699314" y="4203921"/>
            <a:ext cx="395228" cy="380591"/>
          </a:xfrm>
          <a:prstGeom prst="rect">
            <a:avLst/>
          </a:prstGeom>
        </p:spPr>
      </p:pic>
      <p:pic>
        <p:nvPicPr>
          <p:cNvPr id="101" name="Picture 100">
            <a:extLst>
              <a:ext uri="{FF2B5EF4-FFF2-40B4-BE49-F238E27FC236}">
                <a16:creationId xmlns:a16="http://schemas.microsoft.com/office/drawing/2014/main" id="{8695B718-4BC3-4353-B2CD-60E2E08EA4F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858" t="33621" r="33393" b="33258"/>
          <a:stretch/>
        </p:blipFill>
        <p:spPr>
          <a:xfrm>
            <a:off x="1079462" y="4049995"/>
            <a:ext cx="395228" cy="380591"/>
          </a:xfrm>
          <a:prstGeom prst="rect">
            <a:avLst/>
          </a:prstGeom>
        </p:spPr>
      </p:pic>
      <p:pic>
        <p:nvPicPr>
          <p:cNvPr id="102" name="Picture 101">
            <a:extLst>
              <a:ext uri="{FF2B5EF4-FFF2-40B4-BE49-F238E27FC236}">
                <a16:creationId xmlns:a16="http://schemas.microsoft.com/office/drawing/2014/main" id="{63C5D4ED-BAAF-42C6-9872-F582D191BD7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858" t="33621" r="33393" b="33258"/>
          <a:stretch/>
        </p:blipFill>
        <p:spPr>
          <a:xfrm>
            <a:off x="1340059" y="4301027"/>
            <a:ext cx="395228" cy="380591"/>
          </a:xfrm>
          <a:prstGeom prst="rect">
            <a:avLst/>
          </a:prstGeom>
        </p:spPr>
      </p:pic>
      <p:pic>
        <p:nvPicPr>
          <p:cNvPr id="103" name="Picture 102">
            <a:extLst>
              <a:ext uri="{FF2B5EF4-FFF2-40B4-BE49-F238E27FC236}">
                <a16:creationId xmlns:a16="http://schemas.microsoft.com/office/drawing/2014/main" id="{0462D03F-E169-4AAA-B070-5E3048B366B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858" t="33621" r="33393" b="33258"/>
          <a:stretch/>
        </p:blipFill>
        <p:spPr>
          <a:xfrm>
            <a:off x="1024353" y="4352865"/>
            <a:ext cx="395228" cy="380591"/>
          </a:xfrm>
          <a:prstGeom prst="rect">
            <a:avLst/>
          </a:prstGeom>
        </p:spPr>
      </p:pic>
      <p:pic>
        <p:nvPicPr>
          <p:cNvPr id="113" name="Picture 112">
            <a:extLst>
              <a:ext uri="{FF2B5EF4-FFF2-40B4-BE49-F238E27FC236}">
                <a16:creationId xmlns:a16="http://schemas.microsoft.com/office/drawing/2014/main" id="{2A70AAB5-B47C-43CB-97EE-39C305220CD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858" t="33621" r="33393" b="33258"/>
          <a:stretch/>
        </p:blipFill>
        <p:spPr>
          <a:xfrm>
            <a:off x="4526259" y="3711098"/>
            <a:ext cx="395228" cy="380591"/>
          </a:xfrm>
          <a:prstGeom prst="rect">
            <a:avLst/>
          </a:prstGeom>
        </p:spPr>
      </p:pic>
      <p:pic>
        <p:nvPicPr>
          <p:cNvPr id="114" name="Picture 113">
            <a:extLst>
              <a:ext uri="{FF2B5EF4-FFF2-40B4-BE49-F238E27FC236}">
                <a16:creationId xmlns:a16="http://schemas.microsoft.com/office/drawing/2014/main" id="{A879BCE0-174D-4CD5-97F3-283F7A16404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858" t="33621" r="33393" b="33258"/>
          <a:stretch/>
        </p:blipFill>
        <p:spPr>
          <a:xfrm>
            <a:off x="8645567" y="3821804"/>
            <a:ext cx="395228" cy="380591"/>
          </a:xfrm>
          <a:prstGeom prst="rect">
            <a:avLst/>
          </a:prstGeom>
        </p:spPr>
      </p:pic>
      <p:pic>
        <p:nvPicPr>
          <p:cNvPr id="115" name="Picture 114">
            <a:extLst>
              <a:ext uri="{FF2B5EF4-FFF2-40B4-BE49-F238E27FC236}">
                <a16:creationId xmlns:a16="http://schemas.microsoft.com/office/drawing/2014/main" id="{75F657CD-9C38-41BB-850E-747D67E1FD3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858" t="33621" r="33393" b="33258"/>
          <a:stretch/>
        </p:blipFill>
        <p:spPr>
          <a:xfrm>
            <a:off x="8930944" y="4049995"/>
            <a:ext cx="395228" cy="380591"/>
          </a:xfrm>
          <a:prstGeom prst="rect">
            <a:avLst/>
          </a:prstGeom>
        </p:spPr>
      </p:pic>
      <p:pic>
        <p:nvPicPr>
          <p:cNvPr id="116" name="Picture 115">
            <a:extLst>
              <a:ext uri="{FF2B5EF4-FFF2-40B4-BE49-F238E27FC236}">
                <a16:creationId xmlns:a16="http://schemas.microsoft.com/office/drawing/2014/main" id="{910CFDC6-4F8B-4500-806C-83D93E0213C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858" t="33621" r="33393" b="33258"/>
          <a:stretch/>
        </p:blipFill>
        <p:spPr>
          <a:xfrm>
            <a:off x="9262302" y="4203921"/>
            <a:ext cx="395228" cy="380591"/>
          </a:xfrm>
          <a:prstGeom prst="rect">
            <a:avLst/>
          </a:prstGeom>
        </p:spPr>
      </p:pic>
      <p:pic>
        <p:nvPicPr>
          <p:cNvPr id="117" name="Picture 116">
            <a:extLst>
              <a:ext uri="{FF2B5EF4-FFF2-40B4-BE49-F238E27FC236}">
                <a16:creationId xmlns:a16="http://schemas.microsoft.com/office/drawing/2014/main" id="{09EACB5D-DF57-4944-BDE8-24139E12E03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858" t="33621" r="33393" b="33258"/>
          <a:stretch/>
        </p:blipFill>
        <p:spPr>
          <a:xfrm>
            <a:off x="8642450" y="4049995"/>
            <a:ext cx="395228" cy="380591"/>
          </a:xfrm>
          <a:prstGeom prst="rect">
            <a:avLst/>
          </a:prstGeom>
        </p:spPr>
      </p:pic>
      <p:pic>
        <p:nvPicPr>
          <p:cNvPr id="118" name="Picture 117">
            <a:extLst>
              <a:ext uri="{FF2B5EF4-FFF2-40B4-BE49-F238E27FC236}">
                <a16:creationId xmlns:a16="http://schemas.microsoft.com/office/drawing/2014/main" id="{2FE89B43-DFE4-4498-96CA-38422ECA895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858" t="33621" r="33393" b="33258"/>
          <a:stretch/>
        </p:blipFill>
        <p:spPr>
          <a:xfrm>
            <a:off x="8903047" y="4301027"/>
            <a:ext cx="395228" cy="380591"/>
          </a:xfrm>
          <a:prstGeom prst="rect">
            <a:avLst/>
          </a:prstGeom>
        </p:spPr>
      </p:pic>
      <p:pic>
        <p:nvPicPr>
          <p:cNvPr id="122" name="Picture 121">
            <a:extLst>
              <a:ext uri="{FF2B5EF4-FFF2-40B4-BE49-F238E27FC236}">
                <a16:creationId xmlns:a16="http://schemas.microsoft.com/office/drawing/2014/main" id="{DA6E89C0-875E-4FD8-8876-F8EE05E9093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858" t="33621" r="33393" b="33258"/>
          <a:stretch/>
        </p:blipFill>
        <p:spPr>
          <a:xfrm>
            <a:off x="4860185" y="3766634"/>
            <a:ext cx="395228" cy="380591"/>
          </a:xfrm>
          <a:prstGeom prst="rect">
            <a:avLst/>
          </a:prstGeom>
        </p:spPr>
      </p:pic>
      <p:pic>
        <p:nvPicPr>
          <p:cNvPr id="123" name="Picture 122">
            <a:extLst>
              <a:ext uri="{FF2B5EF4-FFF2-40B4-BE49-F238E27FC236}">
                <a16:creationId xmlns:a16="http://schemas.microsoft.com/office/drawing/2014/main" id="{DD2DA0FC-5801-4ABE-A4FC-27640736321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858" t="33621" r="33393" b="33258"/>
          <a:stretch/>
        </p:blipFill>
        <p:spPr>
          <a:xfrm>
            <a:off x="5178558" y="3929871"/>
            <a:ext cx="395228" cy="380591"/>
          </a:xfrm>
          <a:prstGeom prst="rect">
            <a:avLst/>
          </a:prstGeom>
        </p:spPr>
      </p:pic>
      <p:pic>
        <p:nvPicPr>
          <p:cNvPr id="124" name="Picture 123">
            <a:extLst>
              <a:ext uri="{FF2B5EF4-FFF2-40B4-BE49-F238E27FC236}">
                <a16:creationId xmlns:a16="http://schemas.microsoft.com/office/drawing/2014/main" id="{A31E6AF9-F97E-444A-ADEE-7569A26CE88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858" t="33621" r="33393" b="33258"/>
          <a:stretch/>
        </p:blipFill>
        <p:spPr>
          <a:xfrm>
            <a:off x="5476920" y="4148751"/>
            <a:ext cx="395228" cy="380591"/>
          </a:xfrm>
          <a:prstGeom prst="rect">
            <a:avLst/>
          </a:prstGeom>
        </p:spPr>
      </p:pic>
      <p:pic>
        <p:nvPicPr>
          <p:cNvPr id="125" name="Picture 124">
            <a:extLst>
              <a:ext uri="{FF2B5EF4-FFF2-40B4-BE49-F238E27FC236}">
                <a16:creationId xmlns:a16="http://schemas.microsoft.com/office/drawing/2014/main" id="{BB0EEE85-6246-41F1-96DC-67FFF69F0FA2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858" t="33621" r="33393" b="33258"/>
          <a:stretch/>
        </p:blipFill>
        <p:spPr>
          <a:xfrm>
            <a:off x="4857068" y="3994825"/>
            <a:ext cx="395228" cy="380591"/>
          </a:xfrm>
          <a:prstGeom prst="rect">
            <a:avLst/>
          </a:prstGeom>
        </p:spPr>
      </p:pic>
      <p:pic>
        <p:nvPicPr>
          <p:cNvPr id="126" name="Picture 125">
            <a:extLst>
              <a:ext uri="{FF2B5EF4-FFF2-40B4-BE49-F238E27FC236}">
                <a16:creationId xmlns:a16="http://schemas.microsoft.com/office/drawing/2014/main" id="{FF88FED5-970C-4356-AACB-93C7C5708643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858" t="33621" r="33393" b="33258"/>
          <a:stretch/>
        </p:blipFill>
        <p:spPr>
          <a:xfrm>
            <a:off x="5117665" y="4245857"/>
            <a:ext cx="395228" cy="380591"/>
          </a:xfrm>
          <a:prstGeom prst="rect">
            <a:avLst/>
          </a:prstGeom>
        </p:spPr>
      </p:pic>
      <p:pic>
        <p:nvPicPr>
          <p:cNvPr id="127" name="Picture 126">
            <a:extLst>
              <a:ext uri="{FF2B5EF4-FFF2-40B4-BE49-F238E27FC236}">
                <a16:creationId xmlns:a16="http://schemas.microsoft.com/office/drawing/2014/main" id="{B508AC5D-B44D-4BBF-8413-09BC0DC11A3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858" t="33621" r="33393" b="33258"/>
          <a:stretch/>
        </p:blipFill>
        <p:spPr>
          <a:xfrm>
            <a:off x="4501618" y="4043148"/>
            <a:ext cx="395228" cy="380591"/>
          </a:xfrm>
          <a:prstGeom prst="rect">
            <a:avLst/>
          </a:prstGeom>
        </p:spPr>
      </p:pic>
      <p:pic>
        <p:nvPicPr>
          <p:cNvPr id="128" name="Picture 127">
            <a:extLst>
              <a:ext uri="{FF2B5EF4-FFF2-40B4-BE49-F238E27FC236}">
                <a16:creationId xmlns:a16="http://schemas.microsoft.com/office/drawing/2014/main" id="{F7E49D33-9080-448C-874A-9D068B1673C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858" t="33621" r="33393" b="33258"/>
          <a:stretch/>
        </p:blipFill>
        <p:spPr>
          <a:xfrm>
            <a:off x="4759885" y="4287788"/>
            <a:ext cx="395228" cy="380591"/>
          </a:xfrm>
          <a:prstGeom prst="rect">
            <a:avLst/>
          </a:prstGeom>
        </p:spPr>
      </p:pic>
      <p:sp>
        <p:nvSpPr>
          <p:cNvPr id="104" name="TextBox 103">
            <a:extLst>
              <a:ext uri="{FF2B5EF4-FFF2-40B4-BE49-F238E27FC236}">
                <a16:creationId xmlns:a16="http://schemas.microsoft.com/office/drawing/2014/main" id="{307A3F11-C59C-4CA4-B189-C239F87DB17E}"/>
              </a:ext>
            </a:extLst>
          </p:cNvPr>
          <p:cNvSpPr txBox="1"/>
          <p:nvPr/>
        </p:nvSpPr>
        <p:spPr>
          <a:xfrm>
            <a:off x="8289916" y="5248328"/>
            <a:ext cx="1008000" cy="1008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05" name="TextBox 104">
            <a:extLst>
              <a:ext uri="{FF2B5EF4-FFF2-40B4-BE49-F238E27FC236}">
                <a16:creationId xmlns:a16="http://schemas.microsoft.com/office/drawing/2014/main" id="{16744AB8-A5EF-4E6E-A4A6-64BF39F09AC8}"/>
              </a:ext>
            </a:extLst>
          </p:cNvPr>
          <p:cNvSpPr txBox="1"/>
          <p:nvPr/>
        </p:nvSpPr>
        <p:spPr>
          <a:xfrm>
            <a:off x="5591998" y="5248328"/>
            <a:ext cx="1008000" cy="1008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06" name="TextBox 105">
            <a:extLst>
              <a:ext uri="{FF2B5EF4-FFF2-40B4-BE49-F238E27FC236}">
                <a16:creationId xmlns:a16="http://schemas.microsoft.com/office/drawing/2014/main" id="{F5A15334-9569-4DF1-83EC-4057E7BD3CA7}"/>
              </a:ext>
            </a:extLst>
          </p:cNvPr>
          <p:cNvSpPr txBox="1"/>
          <p:nvPr/>
        </p:nvSpPr>
        <p:spPr>
          <a:xfrm>
            <a:off x="2894084" y="5248328"/>
            <a:ext cx="1008000" cy="1008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10" name="TextBox 109">
            <a:extLst>
              <a:ext uri="{FF2B5EF4-FFF2-40B4-BE49-F238E27FC236}">
                <a16:creationId xmlns:a16="http://schemas.microsoft.com/office/drawing/2014/main" id="{2A3A3940-07C7-4C0D-8C8C-83D8C2FFE399}"/>
              </a:ext>
            </a:extLst>
          </p:cNvPr>
          <p:cNvSpPr txBox="1"/>
          <p:nvPr/>
        </p:nvSpPr>
        <p:spPr>
          <a:xfrm>
            <a:off x="903541" y="5521496"/>
            <a:ext cx="18428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smallest</a:t>
            </a:r>
          </a:p>
        </p:txBody>
      </p:sp>
      <p:sp>
        <p:nvSpPr>
          <p:cNvPr id="111" name="TextBox 110">
            <a:extLst>
              <a:ext uri="{FF2B5EF4-FFF2-40B4-BE49-F238E27FC236}">
                <a16:creationId xmlns:a16="http://schemas.microsoft.com/office/drawing/2014/main" id="{0B703288-5569-41FB-BA10-8A181BB20564}"/>
              </a:ext>
            </a:extLst>
          </p:cNvPr>
          <p:cNvSpPr txBox="1"/>
          <p:nvPr/>
        </p:nvSpPr>
        <p:spPr>
          <a:xfrm>
            <a:off x="9420738" y="5521496"/>
            <a:ext cx="19019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greatest</a:t>
            </a:r>
          </a:p>
        </p:txBody>
      </p:sp>
      <p:sp>
        <p:nvSpPr>
          <p:cNvPr id="107" name="TextBox 106">
            <a:extLst>
              <a:ext uri="{FF2B5EF4-FFF2-40B4-BE49-F238E27FC236}">
                <a16:creationId xmlns:a16="http://schemas.microsoft.com/office/drawing/2014/main" id="{1CED9534-C86E-469B-A256-D946673A288B}"/>
              </a:ext>
            </a:extLst>
          </p:cNvPr>
          <p:cNvSpPr txBox="1"/>
          <p:nvPr/>
        </p:nvSpPr>
        <p:spPr>
          <a:xfrm>
            <a:off x="3156671" y="5429163"/>
            <a:ext cx="4716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C</a:t>
            </a:r>
          </a:p>
        </p:txBody>
      </p:sp>
      <p:sp>
        <p:nvSpPr>
          <p:cNvPr id="108" name="TextBox 107">
            <a:extLst>
              <a:ext uri="{FF2B5EF4-FFF2-40B4-BE49-F238E27FC236}">
                <a16:creationId xmlns:a16="http://schemas.microsoft.com/office/drawing/2014/main" id="{E13052BE-4454-498F-AEF5-8E228658A54C}"/>
              </a:ext>
            </a:extLst>
          </p:cNvPr>
          <p:cNvSpPr txBox="1"/>
          <p:nvPr/>
        </p:nvSpPr>
        <p:spPr>
          <a:xfrm>
            <a:off x="5848977" y="5429163"/>
            <a:ext cx="4940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A</a:t>
            </a:r>
          </a:p>
        </p:txBody>
      </p:sp>
      <p:sp>
        <p:nvSpPr>
          <p:cNvPr id="109" name="TextBox 108">
            <a:extLst>
              <a:ext uri="{FF2B5EF4-FFF2-40B4-BE49-F238E27FC236}">
                <a16:creationId xmlns:a16="http://schemas.microsoft.com/office/drawing/2014/main" id="{939762E6-7D56-4891-8E87-94023BBA67D0}"/>
              </a:ext>
            </a:extLst>
          </p:cNvPr>
          <p:cNvSpPr txBox="1"/>
          <p:nvPr/>
        </p:nvSpPr>
        <p:spPr>
          <a:xfrm>
            <a:off x="8590966" y="5429163"/>
            <a:ext cx="4635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B</a:t>
            </a:r>
          </a:p>
        </p:txBody>
      </p:sp>
    </p:spTree>
    <p:extLst>
      <p:ext uri="{BB962C8B-B14F-4D97-AF65-F5344CB8AC3E}">
        <p14:creationId xmlns:p14="http://schemas.microsoft.com/office/powerpoint/2010/main" val="36299374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7" grpId="0"/>
      <p:bldP spid="108" grpId="0"/>
      <p:bldP spid="10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262"/>
            <a:ext cx="12191999" cy="6998429"/>
          </a:xfrm>
          <a:prstGeom prst="rect">
            <a:avLst/>
          </a:prstGeom>
        </p:spPr>
      </p:pic>
      <p:sp>
        <p:nvSpPr>
          <p:cNvPr id="7" name="Teardrop 6">
            <a:extLst>
              <a:ext uri="{FF2B5EF4-FFF2-40B4-BE49-F238E27FC236}">
                <a16:creationId xmlns:a16="http://schemas.microsoft.com/office/drawing/2014/main" id="{4EC6BD9E-54A0-41B7-9633-94C93CA828E4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7826D9C-3F51-475E-95AD-FE7E6B2F0C6C}"/>
              </a:ext>
            </a:extLst>
          </p:cNvPr>
          <p:cNvSpPr txBox="1"/>
          <p:nvPr/>
        </p:nvSpPr>
        <p:spPr>
          <a:xfrm>
            <a:off x="489527" y="375846"/>
            <a:ext cx="727955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Order the groups from </a:t>
            </a:r>
            <a:r>
              <a:rPr lang="en-GB" sz="2800" b="1" u="sng" dirty="0">
                <a:latin typeface="Yu Gothic UI" panose="020B0500000000000000" pitchFamily="34" charset="-128"/>
                <a:ea typeface="Yu Gothic UI" panose="020B0500000000000000" pitchFamily="34" charset="-128"/>
              </a:rPr>
              <a:t>greatest</a:t>
            </a:r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 to </a:t>
            </a:r>
            <a:r>
              <a:rPr lang="en-GB" sz="2800" b="1" u="sng" dirty="0">
                <a:latin typeface="Yu Gothic UI" panose="020B0500000000000000" pitchFamily="34" charset="-128"/>
                <a:ea typeface="Yu Gothic UI" panose="020B0500000000000000" pitchFamily="34" charset="-128"/>
              </a:rPr>
              <a:t>smallest</a:t>
            </a:r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.</a:t>
            </a:r>
          </a:p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Each box contains 10 objects.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9F4A0DF-CC54-48D2-A6F8-F92CE146A7F7}"/>
              </a:ext>
            </a:extLst>
          </p:cNvPr>
          <p:cNvSpPr txBox="1"/>
          <p:nvPr/>
        </p:nvSpPr>
        <p:spPr>
          <a:xfrm>
            <a:off x="2060746" y="1687487"/>
            <a:ext cx="49404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A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169F2BC-7179-4EBF-B69C-93618CB34EF5}"/>
              </a:ext>
            </a:extLst>
          </p:cNvPr>
          <p:cNvSpPr txBox="1"/>
          <p:nvPr/>
        </p:nvSpPr>
        <p:spPr>
          <a:xfrm>
            <a:off x="5862953" y="1684125"/>
            <a:ext cx="46358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B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FC16421-0CF8-45F3-B173-759E0CDDC283}"/>
              </a:ext>
            </a:extLst>
          </p:cNvPr>
          <p:cNvSpPr txBox="1"/>
          <p:nvPr/>
        </p:nvSpPr>
        <p:spPr>
          <a:xfrm>
            <a:off x="9648428" y="1684124"/>
            <a:ext cx="4716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1EF710ED-E31B-4F94-B0D2-3EF50E5E3AC4}"/>
              </a:ext>
            </a:extLst>
          </p:cNvPr>
          <p:cNvGrpSpPr/>
          <p:nvPr/>
        </p:nvGrpSpPr>
        <p:grpSpPr>
          <a:xfrm>
            <a:off x="1422081" y="2483463"/>
            <a:ext cx="9466371" cy="1841738"/>
            <a:chOff x="1422081" y="2483463"/>
            <a:chExt cx="9466371" cy="1841738"/>
          </a:xfrm>
        </p:grpSpPr>
        <p:sp>
          <p:nvSpPr>
            <p:cNvPr id="175" name="Cube 174">
              <a:extLst>
                <a:ext uri="{FF2B5EF4-FFF2-40B4-BE49-F238E27FC236}">
                  <a16:creationId xmlns:a16="http://schemas.microsoft.com/office/drawing/2014/main" id="{556AB063-D814-4244-9FB6-52ED3437BA6D}"/>
                </a:ext>
              </a:extLst>
            </p:cNvPr>
            <p:cNvSpPr/>
            <p:nvPr/>
          </p:nvSpPr>
          <p:spPr>
            <a:xfrm rot="21050260">
              <a:off x="1714976" y="2551350"/>
              <a:ext cx="206735" cy="1183671"/>
            </a:xfrm>
            <a:prstGeom prst="cube">
              <a:avLst>
                <a:gd name="adj" fmla="val 22931"/>
              </a:avLst>
            </a:prstGeom>
            <a:solidFill>
              <a:srgbClr val="FFE16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Cube 10">
              <a:extLst>
                <a:ext uri="{FF2B5EF4-FFF2-40B4-BE49-F238E27FC236}">
                  <a16:creationId xmlns:a16="http://schemas.microsoft.com/office/drawing/2014/main" id="{FE0CE40A-AB3A-4C09-94A3-60B291559F86}"/>
                </a:ext>
              </a:extLst>
            </p:cNvPr>
            <p:cNvSpPr/>
            <p:nvPr/>
          </p:nvSpPr>
          <p:spPr>
            <a:xfrm rot="612777">
              <a:off x="2705156" y="2510488"/>
              <a:ext cx="206735" cy="1183671"/>
            </a:xfrm>
            <a:prstGeom prst="cube">
              <a:avLst>
                <a:gd name="adj" fmla="val 22931"/>
              </a:avLst>
            </a:prstGeom>
            <a:solidFill>
              <a:srgbClr val="FFE16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2" name="Cube 171">
              <a:extLst>
                <a:ext uri="{FF2B5EF4-FFF2-40B4-BE49-F238E27FC236}">
                  <a16:creationId xmlns:a16="http://schemas.microsoft.com/office/drawing/2014/main" id="{DAD9C89B-F316-4211-9F85-AE9BDE34E959}"/>
                </a:ext>
              </a:extLst>
            </p:cNvPr>
            <p:cNvSpPr/>
            <p:nvPr/>
          </p:nvSpPr>
          <p:spPr>
            <a:xfrm rot="21436417">
              <a:off x="2329005" y="2485486"/>
              <a:ext cx="206735" cy="1183671"/>
            </a:xfrm>
            <a:prstGeom prst="cube">
              <a:avLst>
                <a:gd name="adj" fmla="val 22931"/>
              </a:avLst>
            </a:prstGeom>
            <a:solidFill>
              <a:srgbClr val="FFE16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3" name="Cube 172">
              <a:extLst>
                <a:ext uri="{FF2B5EF4-FFF2-40B4-BE49-F238E27FC236}">
                  <a16:creationId xmlns:a16="http://schemas.microsoft.com/office/drawing/2014/main" id="{DFA18F1C-156F-4E83-B500-F1D2E0F2AEFC}"/>
                </a:ext>
              </a:extLst>
            </p:cNvPr>
            <p:cNvSpPr/>
            <p:nvPr/>
          </p:nvSpPr>
          <p:spPr>
            <a:xfrm rot="21418697">
              <a:off x="2571030" y="2484828"/>
              <a:ext cx="206735" cy="1183671"/>
            </a:xfrm>
            <a:prstGeom prst="cube">
              <a:avLst>
                <a:gd name="adj" fmla="val 22931"/>
              </a:avLst>
            </a:prstGeom>
            <a:solidFill>
              <a:srgbClr val="FFE16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74" name="Cube 173">
              <a:extLst>
                <a:ext uri="{FF2B5EF4-FFF2-40B4-BE49-F238E27FC236}">
                  <a16:creationId xmlns:a16="http://schemas.microsoft.com/office/drawing/2014/main" id="{B83AB52E-1B1E-4190-A044-77B8822F103E}"/>
                </a:ext>
              </a:extLst>
            </p:cNvPr>
            <p:cNvSpPr/>
            <p:nvPr/>
          </p:nvSpPr>
          <p:spPr>
            <a:xfrm rot="21307999">
              <a:off x="1898825" y="2494578"/>
              <a:ext cx="206735" cy="1183671"/>
            </a:xfrm>
            <a:prstGeom prst="cube">
              <a:avLst>
                <a:gd name="adj" fmla="val 22931"/>
              </a:avLst>
            </a:prstGeom>
            <a:solidFill>
              <a:srgbClr val="FFE16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1" name="Cube 180">
              <a:extLst>
                <a:ext uri="{FF2B5EF4-FFF2-40B4-BE49-F238E27FC236}">
                  <a16:creationId xmlns:a16="http://schemas.microsoft.com/office/drawing/2014/main" id="{33E97BBA-3E9D-48B5-8F6C-266EFDF13CD9}"/>
                </a:ext>
              </a:extLst>
            </p:cNvPr>
            <p:cNvSpPr/>
            <p:nvPr/>
          </p:nvSpPr>
          <p:spPr>
            <a:xfrm rot="21307999">
              <a:off x="2105985" y="2483463"/>
              <a:ext cx="200413" cy="908878"/>
            </a:xfrm>
            <a:prstGeom prst="cube">
              <a:avLst>
                <a:gd name="adj" fmla="val 22931"/>
              </a:avLst>
            </a:prstGeom>
            <a:solidFill>
              <a:srgbClr val="FFE16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2" name="Cube 181">
              <a:extLst>
                <a:ext uri="{FF2B5EF4-FFF2-40B4-BE49-F238E27FC236}">
                  <a16:creationId xmlns:a16="http://schemas.microsoft.com/office/drawing/2014/main" id="{2BCBA521-F12F-47F4-B7C2-06D1B79213A8}"/>
                </a:ext>
              </a:extLst>
            </p:cNvPr>
            <p:cNvSpPr/>
            <p:nvPr/>
          </p:nvSpPr>
          <p:spPr>
            <a:xfrm>
              <a:off x="1903646" y="2659806"/>
              <a:ext cx="200413" cy="908878"/>
            </a:xfrm>
            <a:prstGeom prst="cube">
              <a:avLst>
                <a:gd name="adj" fmla="val 22931"/>
              </a:avLst>
            </a:prstGeom>
            <a:solidFill>
              <a:srgbClr val="FFE16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3" name="Cube 182">
              <a:extLst>
                <a:ext uri="{FF2B5EF4-FFF2-40B4-BE49-F238E27FC236}">
                  <a16:creationId xmlns:a16="http://schemas.microsoft.com/office/drawing/2014/main" id="{47456A0B-9CFA-49B4-8A45-CD03079F8825}"/>
                </a:ext>
              </a:extLst>
            </p:cNvPr>
            <p:cNvSpPr/>
            <p:nvPr/>
          </p:nvSpPr>
          <p:spPr>
            <a:xfrm rot="21358995">
              <a:off x="2177660" y="2653861"/>
              <a:ext cx="200413" cy="908878"/>
            </a:xfrm>
            <a:prstGeom prst="cube">
              <a:avLst>
                <a:gd name="adj" fmla="val 22931"/>
              </a:avLst>
            </a:prstGeom>
            <a:solidFill>
              <a:srgbClr val="FFE16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5" name="Cube 184">
              <a:extLst>
                <a:ext uri="{FF2B5EF4-FFF2-40B4-BE49-F238E27FC236}">
                  <a16:creationId xmlns:a16="http://schemas.microsoft.com/office/drawing/2014/main" id="{B28ECE74-9FA1-439D-817C-022085629A46}"/>
                </a:ext>
              </a:extLst>
            </p:cNvPr>
            <p:cNvSpPr/>
            <p:nvPr/>
          </p:nvSpPr>
          <p:spPr>
            <a:xfrm rot="327906">
              <a:off x="2596454" y="2659806"/>
              <a:ext cx="200413" cy="908878"/>
            </a:xfrm>
            <a:prstGeom prst="cube">
              <a:avLst>
                <a:gd name="adj" fmla="val 22931"/>
              </a:avLst>
            </a:prstGeom>
            <a:solidFill>
              <a:srgbClr val="FFE16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6" name="Cube 185">
              <a:extLst>
                <a:ext uri="{FF2B5EF4-FFF2-40B4-BE49-F238E27FC236}">
                  <a16:creationId xmlns:a16="http://schemas.microsoft.com/office/drawing/2014/main" id="{CBE26DFD-122A-45D0-94B7-21CC1E8B7941}"/>
                </a:ext>
              </a:extLst>
            </p:cNvPr>
            <p:cNvSpPr/>
            <p:nvPr/>
          </p:nvSpPr>
          <p:spPr>
            <a:xfrm rot="228716">
              <a:off x="2356231" y="2651389"/>
              <a:ext cx="200413" cy="908878"/>
            </a:xfrm>
            <a:prstGeom prst="cube">
              <a:avLst>
                <a:gd name="adj" fmla="val 22931"/>
              </a:avLst>
            </a:prstGeom>
            <a:solidFill>
              <a:srgbClr val="FFE16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87" name="Picture 186">
              <a:extLst>
                <a:ext uri="{FF2B5EF4-FFF2-40B4-BE49-F238E27FC236}">
                  <a16:creationId xmlns:a16="http://schemas.microsoft.com/office/drawing/2014/main" id="{6348F1EE-1FEE-4E07-84D7-80085308550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aturation sat="66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26633" y="2753125"/>
              <a:ext cx="1540521" cy="1362596"/>
            </a:xfrm>
            <a:prstGeom prst="rect">
              <a:avLst/>
            </a:prstGeom>
          </p:spPr>
        </p:pic>
        <p:sp>
          <p:nvSpPr>
            <p:cNvPr id="188" name="Cube 187">
              <a:extLst>
                <a:ext uri="{FF2B5EF4-FFF2-40B4-BE49-F238E27FC236}">
                  <a16:creationId xmlns:a16="http://schemas.microsoft.com/office/drawing/2014/main" id="{F6237642-8636-41E0-AAFA-D59DFB8DB98E}"/>
                </a:ext>
              </a:extLst>
            </p:cNvPr>
            <p:cNvSpPr/>
            <p:nvPr/>
          </p:nvSpPr>
          <p:spPr>
            <a:xfrm rot="2918569">
              <a:off x="2767280" y="3186401"/>
              <a:ext cx="207983" cy="1176567"/>
            </a:xfrm>
            <a:prstGeom prst="cube">
              <a:avLst>
                <a:gd name="adj" fmla="val 22931"/>
              </a:avLst>
            </a:prstGeom>
            <a:solidFill>
              <a:srgbClr val="FFE16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0" name="Cube 189">
              <a:extLst>
                <a:ext uri="{FF2B5EF4-FFF2-40B4-BE49-F238E27FC236}">
                  <a16:creationId xmlns:a16="http://schemas.microsoft.com/office/drawing/2014/main" id="{974BC311-AF90-430F-93E7-6DE4CFDCD9C3}"/>
                </a:ext>
              </a:extLst>
            </p:cNvPr>
            <p:cNvSpPr/>
            <p:nvPr/>
          </p:nvSpPr>
          <p:spPr>
            <a:xfrm rot="21050260">
              <a:off x="5501955" y="2551350"/>
              <a:ext cx="206735" cy="1183671"/>
            </a:xfrm>
            <a:prstGeom prst="cube">
              <a:avLst>
                <a:gd name="adj" fmla="val 22931"/>
              </a:avLst>
            </a:prstGeom>
            <a:solidFill>
              <a:srgbClr val="FFE16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1" name="Cube 190">
              <a:extLst>
                <a:ext uri="{FF2B5EF4-FFF2-40B4-BE49-F238E27FC236}">
                  <a16:creationId xmlns:a16="http://schemas.microsoft.com/office/drawing/2014/main" id="{BFF6DD05-FB1C-4629-9CC2-CF55B5635CDA}"/>
                </a:ext>
              </a:extLst>
            </p:cNvPr>
            <p:cNvSpPr/>
            <p:nvPr/>
          </p:nvSpPr>
          <p:spPr>
            <a:xfrm rot="612777">
              <a:off x="6492135" y="2510488"/>
              <a:ext cx="206735" cy="1183671"/>
            </a:xfrm>
            <a:prstGeom prst="cube">
              <a:avLst>
                <a:gd name="adj" fmla="val 22931"/>
              </a:avLst>
            </a:prstGeom>
            <a:solidFill>
              <a:srgbClr val="FFE16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2" name="Cube 191">
              <a:extLst>
                <a:ext uri="{FF2B5EF4-FFF2-40B4-BE49-F238E27FC236}">
                  <a16:creationId xmlns:a16="http://schemas.microsoft.com/office/drawing/2014/main" id="{D46F1880-B7EC-46BB-80E5-415CED602303}"/>
                </a:ext>
              </a:extLst>
            </p:cNvPr>
            <p:cNvSpPr/>
            <p:nvPr/>
          </p:nvSpPr>
          <p:spPr>
            <a:xfrm rot="21436417">
              <a:off x="6115984" y="2485486"/>
              <a:ext cx="206735" cy="1183671"/>
            </a:xfrm>
            <a:prstGeom prst="cube">
              <a:avLst>
                <a:gd name="adj" fmla="val 22931"/>
              </a:avLst>
            </a:prstGeom>
            <a:solidFill>
              <a:srgbClr val="FFE16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3" name="Cube 192">
              <a:extLst>
                <a:ext uri="{FF2B5EF4-FFF2-40B4-BE49-F238E27FC236}">
                  <a16:creationId xmlns:a16="http://schemas.microsoft.com/office/drawing/2014/main" id="{433963E9-9ED7-4A4C-BE62-05CEDF2479FA}"/>
                </a:ext>
              </a:extLst>
            </p:cNvPr>
            <p:cNvSpPr/>
            <p:nvPr/>
          </p:nvSpPr>
          <p:spPr>
            <a:xfrm rot="21418697">
              <a:off x="6358009" y="2484828"/>
              <a:ext cx="206735" cy="1183671"/>
            </a:xfrm>
            <a:prstGeom prst="cube">
              <a:avLst>
                <a:gd name="adj" fmla="val 22931"/>
              </a:avLst>
            </a:prstGeom>
            <a:solidFill>
              <a:srgbClr val="FFE16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4" name="Cube 193">
              <a:extLst>
                <a:ext uri="{FF2B5EF4-FFF2-40B4-BE49-F238E27FC236}">
                  <a16:creationId xmlns:a16="http://schemas.microsoft.com/office/drawing/2014/main" id="{EE3A5AB6-5446-4020-9CF1-D24069933C5F}"/>
                </a:ext>
              </a:extLst>
            </p:cNvPr>
            <p:cNvSpPr/>
            <p:nvPr/>
          </p:nvSpPr>
          <p:spPr>
            <a:xfrm rot="21307999">
              <a:off x="5685804" y="2494578"/>
              <a:ext cx="206735" cy="1183671"/>
            </a:xfrm>
            <a:prstGeom prst="cube">
              <a:avLst>
                <a:gd name="adj" fmla="val 22931"/>
              </a:avLst>
            </a:prstGeom>
            <a:solidFill>
              <a:srgbClr val="FFE16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5" name="Cube 194">
              <a:extLst>
                <a:ext uri="{FF2B5EF4-FFF2-40B4-BE49-F238E27FC236}">
                  <a16:creationId xmlns:a16="http://schemas.microsoft.com/office/drawing/2014/main" id="{C3545184-642B-407A-BFB5-1217C819DD63}"/>
                </a:ext>
              </a:extLst>
            </p:cNvPr>
            <p:cNvSpPr/>
            <p:nvPr/>
          </p:nvSpPr>
          <p:spPr>
            <a:xfrm rot="21307999">
              <a:off x="5892964" y="2483463"/>
              <a:ext cx="200413" cy="908878"/>
            </a:xfrm>
            <a:prstGeom prst="cube">
              <a:avLst>
                <a:gd name="adj" fmla="val 22931"/>
              </a:avLst>
            </a:prstGeom>
            <a:solidFill>
              <a:srgbClr val="FFE16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6" name="Cube 195">
              <a:extLst>
                <a:ext uri="{FF2B5EF4-FFF2-40B4-BE49-F238E27FC236}">
                  <a16:creationId xmlns:a16="http://schemas.microsoft.com/office/drawing/2014/main" id="{41597275-9B8E-4450-B414-A8A90848C8DF}"/>
                </a:ext>
              </a:extLst>
            </p:cNvPr>
            <p:cNvSpPr/>
            <p:nvPr/>
          </p:nvSpPr>
          <p:spPr>
            <a:xfrm>
              <a:off x="5690625" y="2659806"/>
              <a:ext cx="200413" cy="908878"/>
            </a:xfrm>
            <a:prstGeom prst="cube">
              <a:avLst>
                <a:gd name="adj" fmla="val 22931"/>
              </a:avLst>
            </a:prstGeom>
            <a:solidFill>
              <a:srgbClr val="FFE16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7" name="Cube 196">
              <a:extLst>
                <a:ext uri="{FF2B5EF4-FFF2-40B4-BE49-F238E27FC236}">
                  <a16:creationId xmlns:a16="http://schemas.microsoft.com/office/drawing/2014/main" id="{FC901F16-A98C-4AAB-943F-770B4DE7653E}"/>
                </a:ext>
              </a:extLst>
            </p:cNvPr>
            <p:cNvSpPr/>
            <p:nvPr/>
          </p:nvSpPr>
          <p:spPr>
            <a:xfrm rot="21358995">
              <a:off x="5964639" y="2653861"/>
              <a:ext cx="200413" cy="908878"/>
            </a:xfrm>
            <a:prstGeom prst="cube">
              <a:avLst>
                <a:gd name="adj" fmla="val 22931"/>
              </a:avLst>
            </a:prstGeom>
            <a:solidFill>
              <a:srgbClr val="FFE16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8" name="Cube 197">
              <a:extLst>
                <a:ext uri="{FF2B5EF4-FFF2-40B4-BE49-F238E27FC236}">
                  <a16:creationId xmlns:a16="http://schemas.microsoft.com/office/drawing/2014/main" id="{A3F51E59-25BF-4C7B-A17B-BB98F96DDFC9}"/>
                </a:ext>
              </a:extLst>
            </p:cNvPr>
            <p:cNvSpPr/>
            <p:nvPr/>
          </p:nvSpPr>
          <p:spPr>
            <a:xfrm rot="327906">
              <a:off x="6383433" y="2659806"/>
              <a:ext cx="200413" cy="908878"/>
            </a:xfrm>
            <a:prstGeom prst="cube">
              <a:avLst>
                <a:gd name="adj" fmla="val 22931"/>
              </a:avLst>
            </a:prstGeom>
            <a:solidFill>
              <a:srgbClr val="FFE16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9" name="Cube 198">
              <a:extLst>
                <a:ext uri="{FF2B5EF4-FFF2-40B4-BE49-F238E27FC236}">
                  <a16:creationId xmlns:a16="http://schemas.microsoft.com/office/drawing/2014/main" id="{53EDC3C4-8EE8-4B4F-9223-6D987290B564}"/>
                </a:ext>
              </a:extLst>
            </p:cNvPr>
            <p:cNvSpPr/>
            <p:nvPr/>
          </p:nvSpPr>
          <p:spPr>
            <a:xfrm rot="228716">
              <a:off x="6143210" y="2651389"/>
              <a:ext cx="200413" cy="908878"/>
            </a:xfrm>
            <a:prstGeom prst="cube">
              <a:avLst>
                <a:gd name="adj" fmla="val 22931"/>
              </a:avLst>
            </a:prstGeom>
            <a:solidFill>
              <a:srgbClr val="FFE16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00" name="Picture 199">
              <a:extLst>
                <a:ext uri="{FF2B5EF4-FFF2-40B4-BE49-F238E27FC236}">
                  <a16:creationId xmlns:a16="http://schemas.microsoft.com/office/drawing/2014/main" id="{6C25BE4B-D508-40CA-B999-F1C1066FF06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aturation sat="66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13612" y="2753125"/>
              <a:ext cx="1540522" cy="1362597"/>
            </a:xfrm>
            <a:prstGeom prst="rect">
              <a:avLst/>
            </a:prstGeom>
          </p:spPr>
        </p:pic>
        <p:sp>
          <p:nvSpPr>
            <p:cNvPr id="202" name="Cube 201">
              <a:extLst>
                <a:ext uri="{FF2B5EF4-FFF2-40B4-BE49-F238E27FC236}">
                  <a16:creationId xmlns:a16="http://schemas.microsoft.com/office/drawing/2014/main" id="{EA026306-CE41-42F3-8FC8-6A4F476ED6E4}"/>
                </a:ext>
              </a:extLst>
            </p:cNvPr>
            <p:cNvSpPr/>
            <p:nvPr/>
          </p:nvSpPr>
          <p:spPr>
            <a:xfrm rot="21050260">
              <a:off x="9291438" y="2551350"/>
              <a:ext cx="206735" cy="1183671"/>
            </a:xfrm>
            <a:prstGeom prst="cube">
              <a:avLst>
                <a:gd name="adj" fmla="val 22931"/>
              </a:avLst>
            </a:prstGeom>
            <a:solidFill>
              <a:srgbClr val="FFE16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3" name="Cube 202">
              <a:extLst>
                <a:ext uri="{FF2B5EF4-FFF2-40B4-BE49-F238E27FC236}">
                  <a16:creationId xmlns:a16="http://schemas.microsoft.com/office/drawing/2014/main" id="{8A43C088-9496-4102-AA63-ED02B0AC9BE8}"/>
                </a:ext>
              </a:extLst>
            </p:cNvPr>
            <p:cNvSpPr/>
            <p:nvPr/>
          </p:nvSpPr>
          <p:spPr>
            <a:xfrm rot="612777">
              <a:off x="10281618" y="2510488"/>
              <a:ext cx="206735" cy="1183671"/>
            </a:xfrm>
            <a:prstGeom prst="cube">
              <a:avLst>
                <a:gd name="adj" fmla="val 22931"/>
              </a:avLst>
            </a:prstGeom>
            <a:solidFill>
              <a:srgbClr val="FFE16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4" name="Cube 203">
              <a:extLst>
                <a:ext uri="{FF2B5EF4-FFF2-40B4-BE49-F238E27FC236}">
                  <a16:creationId xmlns:a16="http://schemas.microsoft.com/office/drawing/2014/main" id="{D45044CB-62BE-4DE9-9E41-111950F2760D}"/>
                </a:ext>
              </a:extLst>
            </p:cNvPr>
            <p:cNvSpPr/>
            <p:nvPr/>
          </p:nvSpPr>
          <p:spPr>
            <a:xfrm rot="21436417">
              <a:off x="9905467" y="2485486"/>
              <a:ext cx="206735" cy="1183671"/>
            </a:xfrm>
            <a:prstGeom prst="cube">
              <a:avLst>
                <a:gd name="adj" fmla="val 22931"/>
              </a:avLst>
            </a:prstGeom>
            <a:solidFill>
              <a:srgbClr val="FFE16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5" name="Cube 204">
              <a:extLst>
                <a:ext uri="{FF2B5EF4-FFF2-40B4-BE49-F238E27FC236}">
                  <a16:creationId xmlns:a16="http://schemas.microsoft.com/office/drawing/2014/main" id="{C653DF0B-40CA-41D4-90B2-3722B358C9FD}"/>
                </a:ext>
              </a:extLst>
            </p:cNvPr>
            <p:cNvSpPr/>
            <p:nvPr/>
          </p:nvSpPr>
          <p:spPr>
            <a:xfrm rot="21418697">
              <a:off x="10147492" y="2484828"/>
              <a:ext cx="206735" cy="1183671"/>
            </a:xfrm>
            <a:prstGeom prst="cube">
              <a:avLst>
                <a:gd name="adj" fmla="val 22931"/>
              </a:avLst>
            </a:prstGeom>
            <a:solidFill>
              <a:srgbClr val="FFE16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6" name="Cube 205">
              <a:extLst>
                <a:ext uri="{FF2B5EF4-FFF2-40B4-BE49-F238E27FC236}">
                  <a16:creationId xmlns:a16="http://schemas.microsoft.com/office/drawing/2014/main" id="{A4B5D55C-38BD-4E39-ABA6-3E65E601CBBD}"/>
                </a:ext>
              </a:extLst>
            </p:cNvPr>
            <p:cNvSpPr/>
            <p:nvPr/>
          </p:nvSpPr>
          <p:spPr>
            <a:xfrm rot="21307999">
              <a:off x="9475287" y="2494578"/>
              <a:ext cx="206735" cy="1183671"/>
            </a:xfrm>
            <a:prstGeom prst="cube">
              <a:avLst>
                <a:gd name="adj" fmla="val 22931"/>
              </a:avLst>
            </a:prstGeom>
            <a:solidFill>
              <a:srgbClr val="FFE16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7" name="Cube 206">
              <a:extLst>
                <a:ext uri="{FF2B5EF4-FFF2-40B4-BE49-F238E27FC236}">
                  <a16:creationId xmlns:a16="http://schemas.microsoft.com/office/drawing/2014/main" id="{BC81D8E1-6636-4E28-A442-3EA6AC7DDCD4}"/>
                </a:ext>
              </a:extLst>
            </p:cNvPr>
            <p:cNvSpPr/>
            <p:nvPr/>
          </p:nvSpPr>
          <p:spPr>
            <a:xfrm rot="21307999">
              <a:off x="9682447" y="2483463"/>
              <a:ext cx="200413" cy="908878"/>
            </a:xfrm>
            <a:prstGeom prst="cube">
              <a:avLst>
                <a:gd name="adj" fmla="val 22931"/>
              </a:avLst>
            </a:prstGeom>
            <a:solidFill>
              <a:srgbClr val="FFE16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8" name="Cube 207">
              <a:extLst>
                <a:ext uri="{FF2B5EF4-FFF2-40B4-BE49-F238E27FC236}">
                  <a16:creationId xmlns:a16="http://schemas.microsoft.com/office/drawing/2014/main" id="{5CA1218F-24F2-403F-9429-169AD5C1AA12}"/>
                </a:ext>
              </a:extLst>
            </p:cNvPr>
            <p:cNvSpPr/>
            <p:nvPr/>
          </p:nvSpPr>
          <p:spPr>
            <a:xfrm>
              <a:off x="9480108" y="2659806"/>
              <a:ext cx="200413" cy="908878"/>
            </a:xfrm>
            <a:prstGeom prst="cube">
              <a:avLst>
                <a:gd name="adj" fmla="val 22931"/>
              </a:avLst>
            </a:prstGeom>
            <a:solidFill>
              <a:srgbClr val="FFE16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9" name="Cube 208">
              <a:extLst>
                <a:ext uri="{FF2B5EF4-FFF2-40B4-BE49-F238E27FC236}">
                  <a16:creationId xmlns:a16="http://schemas.microsoft.com/office/drawing/2014/main" id="{0264A717-9553-4311-8E58-159932F080E7}"/>
                </a:ext>
              </a:extLst>
            </p:cNvPr>
            <p:cNvSpPr/>
            <p:nvPr/>
          </p:nvSpPr>
          <p:spPr>
            <a:xfrm rot="21358995">
              <a:off x="9754122" y="2653861"/>
              <a:ext cx="200413" cy="908878"/>
            </a:xfrm>
            <a:prstGeom prst="cube">
              <a:avLst>
                <a:gd name="adj" fmla="val 22931"/>
              </a:avLst>
            </a:prstGeom>
            <a:solidFill>
              <a:srgbClr val="FFE16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0" name="Cube 209">
              <a:extLst>
                <a:ext uri="{FF2B5EF4-FFF2-40B4-BE49-F238E27FC236}">
                  <a16:creationId xmlns:a16="http://schemas.microsoft.com/office/drawing/2014/main" id="{79B200B6-4DDE-49F9-AA46-CCCFBAD84F6C}"/>
                </a:ext>
              </a:extLst>
            </p:cNvPr>
            <p:cNvSpPr/>
            <p:nvPr/>
          </p:nvSpPr>
          <p:spPr>
            <a:xfrm rot="327906">
              <a:off x="10172916" y="2659806"/>
              <a:ext cx="200413" cy="908878"/>
            </a:xfrm>
            <a:prstGeom prst="cube">
              <a:avLst>
                <a:gd name="adj" fmla="val 22931"/>
              </a:avLst>
            </a:prstGeom>
            <a:solidFill>
              <a:srgbClr val="FFE16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1" name="Cube 210">
              <a:extLst>
                <a:ext uri="{FF2B5EF4-FFF2-40B4-BE49-F238E27FC236}">
                  <a16:creationId xmlns:a16="http://schemas.microsoft.com/office/drawing/2014/main" id="{EE9A7B57-483A-45B9-A82A-28FF5BF39B73}"/>
                </a:ext>
              </a:extLst>
            </p:cNvPr>
            <p:cNvSpPr/>
            <p:nvPr/>
          </p:nvSpPr>
          <p:spPr>
            <a:xfrm rot="228716">
              <a:off x="9932693" y="2651389"/>
              <a:ext cx="200413" cy="908878"/>
            </a:xfrm>
            <a:prstGeom prst="cube">
              <a:avLst>
                <a:gd name="adj" fmla="val 22931"/>
              </a:avLst>
            </a:prstGeom>
            <a:solidFill>
              <a:srgbClr val="FFE16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12" name="Picture 211">
              <a:extLst>
                <a:ext uri="{FF2B5EF4-FFF2-40B4-BE49-F238E27FC236}">
                  <a16:creationId xmlns:a16="http://schemas.microsoft.com/office/drawing/2014/main" id="{AA1FB24C-0431-4B11-8354-06FFBE4BE64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aturation sat="66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03095" y="2753125"/>
              <a:ext cx="1540522" cy="1362597"/>
            </a:xfrm>
            <a:prstGeom prst="rect">
              <a:avLst/>
            </a:prstGeom>
          </p:spPr>
        </p:pic>
        <p:sp>
          <p:nvSpPr>
            <p:cNvPr id="213" name="Cube 212">
              <a:extLst>
                <a:ext uri="{FF2B5EF4-FFF2-40B4-BE49-F238E27FC236}">
                  <a16:creationId xmlns:a16="http://schemas.microsoft.com/office/drawing/2014/main" id="{ED8D1372-7CBC-494A-9B73-0277F6940B96}"/>
                </a:ext>
              </a:extLst>
            </p:cNvPr>
            <p:cNvSpPr/>
            <p:nvPr/>
          </p:nvSpPr>
          <p:spPr>
            <a:xfrm rot="3083479">
              <a:off x="2700725" y="3392132"/>
              <a:ext cx="207983" cy="1176567"/>
            </a:xfrm>
            <a:prstGeom prst="cube">
              <a:avLst>
                <a:gd name="adj" fmla="val 22931"/>
              </a:avLst>
            </a:prstGeom>
            <a:solidFill>
              <a:srgbClr val="FFE16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4" name="Cube 213">
              <a:extLst>
                <a:ext uri="{FF2B5EF4-FFF2-40B4-BE49-F238E27FC236}">
                  <a16:creationId xmlns:a16="http://schemas.microsoft.com/office/drawing/2014/main" id="{023FA42D-047E-4E0E-BB4C-7C4084202B0B}"/>
                </a:ext>
              </a:extLst>
            </p:cNvPr>
            <p:cNvSpPr/>
            <p:nvPr/>
          </p:nvSpPr>
          <p:spPr>
            <a:xfrm rot="4032006">
              <a:off x="2804631" y="3435725"/>
              <a:ext cx="207983" cy="1176567"/>
            </a:xfrm>
            <a:prstGeom prst="cube">
              <a:avLst>
                <a:gd name="adj" fmla="val 22931"/>
              </a:avLst>
            </a:prstGeom>
            <a:solidFill>
              <a:srgbClr val="FFE16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5" name="Cube 214">
              <a:extLst>
                <a:ext uri="{FF2B5EF4-FFF2-40B4-BE49-F238E27FC236}">
                  <a16:creationId xmlns:a16="http://schemas.microsoft.com/office/drawing/2014/main" id="{0217889E-B491-461C-9084-F327FEFD7EF3}"/>
                </a:ext>
              </a:extLst>
            </p:cNvPr>
            <p:cNvSpPr/>
            <p:nvPr/>
          </p:nvSpPr>
          <p:spPr>
            <a:xfrm rot="4798440">
              <a:off x="2768104" y="3611355"/>
              <a:ext cx="207983" cy="1176567"/>
            </a:xfrm>
            <a:prstGeom prst="cube">
              <a:avLst>
                <a:gd name="adj" fmla="val 22931"/>
              </a:avLst>
            </a:prstGeom>
            <a:solidFill>
              <a:srgbClr val="FFE16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6" name="Cube 215">
              <a:extLst>
                <a:ext uri="{FF2B5EF4-FFF2-40B4-BE49-F238E27FC236}">
                  <a16:creationId xmlns:a16="http://schemas.microsoft.com/office/drawing/2014/main" id="{19D2365B-CEDE-4037-B377-6709D8E92B07}"/>
                </a:ext>
              </a:extLst>
            </p:cNvPr>
            <p:cNvSpPr/>
            <p:nvPr/>
          </p:nvSpPr>
          <p:spPr>
            <a:xfrm rot="5580547">
              <a:off x="1907022" y="3632926"/>
              <a:ext cx="207983" cy="1176567"/>
            </a:xfrm>
            <a:prstGeom prst="cube">
              <a:avLst>
                <a:gd name="adj" fmla="val 22931"/>
              </a:avLst>
            </a:prstGeom>
            <a:solidFill>
              <a:srgbClr val="FFE16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7" name="Cube 216">
              <a:extLst>
                <a:ext uri="{FF2B5EF4-FFF2-40B4-BE49-F238E27FC236}">
                  <a16:creationId xmlns:a16="http://schemas.microsoft.com/office/drawing/2014/main" id="{9343E4E2-43F3-4B6A-9813-24FE482061B3}"/>
                </a:ext>
              </a:extLst>
            </p:cNvPr>
            <p:cNvSpPr/>
            <p:nvPr/>
          </p:nvSpPr>
          <p:spPr>
            <a:xfrm rot="6101904">
              <a:off x="1906373" y="3456357"/>
              <a:ext cx="207983" cy="1176567"/>
            </a:xfrm>
            <a:prstGeom prst="cube">
              <a:avLst>
                <a:gd name="adj" fmla="val 22931"/>
              </a:avLst>
            </a:prstGeom>
            <a:solidFill>
              <a:srgbClr val="FFE16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8" name="Cube 217">
              <a:extLst>
                <a:ext uri="{FF2B5EF4-FFF2-40B4-BE49-F238E27FC236}">
                  <a16:creationId xmlns:a16="http://schemas.microsoft.com/office/drawing/2014/main" id="{1A96DD7F-C4A9-4E01-AD9B-6EC330FDEDEA}"/>
                </a:ext>
              </a:extLst>
            </p:cNvPr>
            <p:cNvSpPr/>
            <p:nvPr/>
          </p:nvSpPr>
          <p:spPr>
            <a:xfrm rot="6837704">
              <a:off x="2120482" y="3375923"/>
              <a:ext cx="207983" cy="1176567"/>
            </a:xfrm>
            <a:prstGeom prst="cube">
              <a:avLst>
                <a:gd name="adj" fmla="val 22931"/>
              </a:avLst>
            </a:prstGeom>
            <a:solidFill>
              <a:srgbClr val="FFE16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9" name="Cube 218">
              <a:extLst>
                <a:ext uri="{FF2B5EF4-FFF2-40B4-BE49-F238E27FC236}">
                  <a16:creationId xmlns:a16="http://schemas.microsoft.com/office/drawing/2014/main" id="{E53836CD-FD97-4A73-A1C4-93718F4B137C}"/>
                </a:ext>
              </a:extLst>
            </p:cNvPr>
            <p:cNvSpPr/>
            <p:nvPr/>
          </p:nvSpPr>
          <p:spPr>
            <a:xfrm rot="2675909">
              <a:off x="10103478" y="3115781"/>
              <a:ext cx="206735" cy="1183671"/>
            </a:xfrm>
            <a:prstGeom prst="cube">
              <a:avLst>
                <a:gd name="adj" fmla="val 22931"/>
              </a:avLst>
            </a:prstGeom>
            <a:solidFill>
              <a:srgbClr val="FFE16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0" name="Cube 219">
              <a:extLst>
                <a:ext uri="{FF2B5EF4-FFF2-40B4-BE49-F238E27FC236}">
                  <a16:creationId xmlns:a16="http://schemas.microsoft.com/office/drawing/2014/main" id="{801E4851-5B54-4F23-8B92-4CE98CC776DD}"/>
                </a:ext>
              </a:extLst>
            </p:cNvPr>
            <p:cNvSpPr/>
            <p:nvPr/>
          </p:nvSpPr>
          <p:spPr>
            <a:xfrm rot="3083479">
              <a:off x="10137627" y="3330433"/>
              <a:ext cx="207983" cy="1176567"/>
            </a:xfrm>
            <a:prstGeom prst="cube">
              <a:avLst>
                <a:gd name="adj" fmla="val 22931"/>
              </a:avLst>
            </a:prstGeom>
            <a:solidFill>
              <a:srgbClr val="FFE16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1" name="Cube 220">
              <a:extLst>
                <a:ext uri="{FF2B5EF4-FFF2-40B4-BE49-F238E27FC236}">
                  <a16:creationId xmlns:a16="http://schemas.microsoft.com/office/drawing/2014/main" id="{E81A6C29-7F5B-4762-8C88-432216BCCF80}"/>
                </a:ext>
              </a:extLst>
            </p:cNvPr>
            <p:cNvSpPr/>
            <p:nvPr/>
          </p:nvSpPr>
          <p:spPr>
            <a:xfrm rot="4032006">
              <a:off x="10196177" y="3405535"/>
              <a:ext cx="207983" cy="1176567"/>
            </a:xfrm>
            <a:prstGeom prst="cube">
              <a:avLst>
                <a:gd name="adj" fmla="val 22931"/>
              </a:avLst>
            </a:prstGeom>
            <a:solidFill>
              <a:srgbClr val="FFE16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2" name="Cube 221">
              <a:extLst>
                <a:ext uri="{FF2B5EF4-FFF2-40B4-BE49-F238E27FC236}">
                  <a16:creationId xmlns:a16="http://schemas.microsoft.com/office/drawing/2014/main" id="{0290E926-87D7-4A13-ACF3-CC8D66438F17}"/>
                </a:ext>
              </a:extLst>
            </p:cNvPr>
            <p:cNvSpPr/>
            <p:nvPr/>
          </p:nvSpPr>
          <p:spPr>
            <a:xfrm rot="4798440">
              <a:off x="10178105" y="3556341"/>
              <a:ext cx="207983" cy="1176567"/>
            </a:xfrm>
            <a:prstGeom prst="cube">
              <a:avLst>
                <a:gd name="adj" fmla="val 22931"/>
              </a:avLst>
            </a:prstGeom>
            <a:solidFill>
              <a:srgbClr val="FFE16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3" name="Cube 222">
              <a:extLst>
                <a:ext uri="{FF2B5EF4-FFF2-40B4-BE49-F238E27FC236}">
                  <a16:creationId xmlns:a16="http://schemas.microsoft.com/office/drawing/2014/main" id="{C8870295-9BE5-4396-8D99-39E0E94ADC7C}"/>
                </a:ext>
              </a:extLst>
            </p:cNvPr>
            <p:cNvSpPr/>
            <p:nvPr/>
          </p:nvSpPr>
          <p:spPr>
            <a:xfrm rot="5580547">
              <a:off x="5460670" y="3486745"/>
              <a:ext cx="207983" cy="1176567"/>
            </a:xfrm>
            <a:prstGeom prst="cube">
              <a:avLst>
                <a:gd name="adj" fmla="val 22931"/>
              </a:avLst>
            </a:prstGeom>
            <a:solidFill>
              <a:srgbClr val="FFE16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4" name="Cube 223">
              <a:extLst>
                <a:ext uri="{FF2B5EF4-FFF2-40B4-BE49-F238E27FC236}">
                  <a16:creationId xmlns:a16="http://schemas.microsoft.com/office/drawing/2014/main" id="{A6444B9D-E974-469A-B375-9071680712F6}"/>
                </a:ext>
              </a:extLst>
            </p:cNvPr>
            <p:cNvSpPr/>
            <p:nvPr/>
          </p:nvSpPr>
          <p:spPr>
            <a:xfrm rot="6101904">
              <a:off x="5460021" y="3310176"/>
              <a:ext cx="207983" cy="1176567"/>
            </a:xfrm>
            <a:prstGeom prst="cube">
              <a:avLst>
                <a:gd name="adj" fmla="val 22931"/>
              </a:avLst>
            </a:prstGeom>
            <a:solidFill>
              <a:srgbClr val="FFE16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5" name="Cube 224">
              <a:extLst>
                <a:ext uri="{FF2B5EF4-FFF2-40B4-BE49-F238E27FC236}">
                  <a16:creationId xmlns:a16="http://schemas.microsoft.com/office/drawing/2014/main" id="{ED4625D9-4C55-4139-8785-846AAB548E44}"/>
                </a:ext>
              </a:extLst>
            </p:cNvPr>
            <p:cNvSpPr/>
            <p:nvPr/>
          </p:nvSpPr>
          <p:spPr>
            <a:xfrm rot="6828937">
              <a:off x="5545005" y="3162511"/>
              <a:ext cx="207983" cy="1176567"/>
            </a:xfrm>
            <a:prstGeom prst="cube">
              <a:avLst>
                <a:gd name="adj" fmla="val 22931"/>
              </a:avLst>
            </a:prstGeom>
            <a:solidFill>
              <a:srgbClr val="FFE16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64" name="TextBox 63">
            <a:extLst>
              <a:ext uri="{FF2B5EF4-FFF2-40B4-BE49-F238E27FC236}">
                <a16:creationId xmlns:a16="http://schemas.microsoft.com/office/drawing/2014/main" id="{53CC76B0-C337-458E-9C7A-E992D31E83DB}"/>
              </a:ext>
            </a:extLst>
          </p:cNvPr>
          <p:cNvSpPr txBox="1"/>
          <p:nvPr/>
        </p:nvSpPr>
        <p:spPr>
          <a:xfrm>
            <a:off x="8289916" y="4997955"/>
            <a:ext cx="1008000" cy="1008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0ABDEEF1-3667-4BAC-88CD-18E142F052B1}"/>
              </a:ext>
            </a:extLst>
          </p:cNvPr>
          <p:cNvSpPr txBox="1"/>
          <p:nvPr/>
        </p:nvSpPr>
        <p:spPr>
          <a:xfrm>
            <a:off x="5591998" y="4997955"/>
            <a:ext cx="1008000" cy="1008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0EF0AB72-D25C-4538-82EA-D8BC4FA5B7A7}"/>
              </a:ext>
            </a:extLst>
          </p:cNvPr>
          <p:cNvSpPr txBox="1"/>
          <p:nvPr/>
        </p:nvSpPr>
        <p:spPr>
          <a:xfrm>
            <a:off x="2894084" y="4997955"/>
            <a:ext cx="1008000" cy="1008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6A8C6849-F1D6-49A5-8077-3AD95DE7C148}"/>
              </a:ext>
            </a:extLst>
          </p:cNvPr>
          <p:cNvSpPr txBox="1"/>
          <p:nvPr/>
        </p:nvSpPr>
        <p:spPr>
          <a:xfrm>
            <a:off x="903541" y="5271123"/>
            <a:ext cx="18428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greatest</a:t>
            </a: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D3D63A23-E83F-46DA-B02B-C89B27FA50B3}"/>
              </a:ext>
            </a:extLst>
          </p:cNvPr>
          <p:cNvSpPr txBox="1"/>
          <p:nvPr/>
        </p:nvSpPr>
        <p:spPr>
          <a:xfrm>
            <a:off x="9420738" y="5271123"/>
            <a:ext cx="19019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smallest</a:t>
            </a: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649657A2-3992-474E-95B0-37F4053A92B8}"/>
              </a:ext>
            </a:extLst>
          </p:cNvPr>
          <p:cNvSpPr txBox="1"/>
          <p:nvPr/>
        </p:nvSpPr>
        <p:spPr>
          <a:xfrm>
            <a:off x="3155904" y="5178790"/>
            <a:ext cx="49404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A</a:t>
            </a: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38885EA7-9232-4FA1-80AD-8D74B8151CE8}"/>
              </a:ext>
            </a:extLst>
          </p:cNvPr>
          <p:cNvSpPr txBox="1"/>
          <p:nvPr/>
        </p:nvSpPr>
        <p:spPr>
          <a:xfrm>
            <a:off x="5858945" y="5178790"/>
            <a:ext cx="4716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C</a:t>
            </a: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5F9ED7DC-E6C4-424E-811B-923C2E04A548}"/>
              </a:ext>
            </a:extLst>
          </p:cNvPr>
          <p:cNvSpPr txBox="1"/>
          <p:nvPr/>
        </p:nvSpPr>
        <p:spPr>
          <a:xfrm>
            <a:off x="8564554" y="5178790"/>
            <a:ext cx="46358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B</a:t>
            </a:r>
          </a:p>
        </p:txBody>
      </p:sp>
    </p:spTree>
    <p:extLst>
      <p:ext uri="{BB962C8B-B14F-4D97-AF65-F5344CB8AC3E}">
        <p14:creationId xmlns:p14="http://schemas.microsoft.com/office/powerpoint/2010/main" val="2488736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" grpId="0"/>
      <p:bldP spid="68" grpId="0"/>
      <p:bldP spid="6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-20453"/>
            <a:ext cx="12191999" cy="6998429"/>
          </a:xfrm>
          <a:prstGeom prst="rect">
            <a:avLst/>
          </a:prstGeom>
        </p:spPr>
      </p:pic>
      <p:sp>
        <p:nvSpPr>
          <p:cNvPr id="7" name="Teardrop 6">
            <a:extLst>
              <a:ext uri="{FF2B5EF4-FFF2-40B4-BE49-F238E27FC236}">
                <a16:creationId xmlns:a16="http://schemas.microsoft.com/office/drawing/2014/main" id="{4EC6BD9E-54A0-41B7-9633-94C93CA828E4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7826D9C-3F51-475E-95AD-FE7E6B2F0C6C}"/>
              </a:ext>
            </a:extLst>
          </p:cNvPr>
          <p:cNvSpPr txBox="1"/>
          <p:nvPr/>
        </p:nvSpPr>
        <p:spPr>
          <a:xfrm>
            <a:off x="489527" y="375846"/>
            <a:ext cx="727955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Order the groups from </a:t>
            </a:r>
            <a:r>
              <a:rPr lang="en-GB" sz="2800" b="1" u="sng" dirty="0">
                <a:latin typeface="Yu Gothic UI" panose="020B0500000000000000" pitchFamily="34" charset="-128"/>
                <a:ea typeface="Yu Gothic UI" panose="020B0500000000000000" pitchFamily="34" charset="-128"/>
              </a:rPr>
              <a:t>greatest</a:t>
            </a:r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 to </a:t>
            </a:r>
            <a:r>
              <a:rPr lang="en-GB" sz="2800" b="1" u="sng" dirty="0">
                <a:latin typeface="Yu Gothic UI" panose="020B0500000000000000" pitchFamily="34" charset="-128"/>
                <a:ea typeface="Yu Gothic UI" panose="020B0500000000000000" pitchFamily="34" charset="-128"/>
              </a:rPr>
              <a:t>smallest</a:t>
            </a:r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.</a:t>
            </a:r>
          </a:p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Each plate contains 10 objects.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9F4A0DF-CC54-48D2-A6F8-F92CE146A7F7}"/>
              </a:ext>
            </a:extLst>
          </p:cNvPr>
          <p:cNvSpPr txBox="1"/>
          <p:nvPr/>
        </p:nvSpPr>
        <p:spPr>
          <a:xfrm>
            <a:off x="1909808" y="1705775"/>
            <a:ext cx="4940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A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169F2BC-7179-4EBF-B69C-93618CB34EF5}"/>
              </a:ext>
            </a:extLst>
          </p:cNvPr>
          <p:cNvSpPr txBox="1"/>
          <p:nvPr/>
        </p:nvSpPr>
        <p:spPr>
          <a:xfrm>
            <a:off x="5714366" y="1702413"/>
            <a:ext cx="4635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B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FC16421-0CF8-45F3-B173-759E0CDDC283}"/>
              </a:ext>
            </a:extLst>
          </p:cNvPr>
          <p:cNvSpPr txBox="1"/>
          <p:nvPr/>
        </p:nvSpPr>
        <p:spPr>
          <a:xfrm>
            <a:off x="9438580" y="1702412"/>
            <a:ext cx="4716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</a:t>
            </a: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8D929E71-C455-4458-B5FA-B5C58B957346}"/>
              </a:ext>
            </a:extLst>
          </p:cNvPr>
          <p:cNvGrpSpPr/>
          <p:nvPr/>
        </p:nvGrpSpPr>
        <p:grpSpPr>
          <a:xfrm>
            <a:off x="839643" y="2456143"/>
            <a:ext cx="2424120" cy="1275022"/>
            <a:chOff x="838198" y="1953973"/>
            <a:chExt cx="2946619" cy="1989173"/>
          </a:xfrm>
        </p:grpSpPr>
        <p:pic>
          <p:nvPicPr>
            <p:cNvPr id="67" name="Picture 66">
              <a:extLst>
                <a:ext uri="{FF2B5EF4-FFF2-40B4-BE49-F238E27FC236}">
                  <a16:creationId xmlns:a16="http://schemas.microsoft.com/office/drawing/2014/main" id="{B3675E1B-2D84-4075-B913-1969C8BE845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38198" y="2307304"/>
              <a:ext cx="2939143" cy="1515496"/>
            </a:xfrm>
            <a:prstGeom prst="rect">
              <a:avLst/>
            </a:prstGeom>
          </p:spPr>
        </p:pic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0EF57193-2DB2-4FC1-AAAD-FAD31716E77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rightnessContrast brigh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085" t="54175" r="55193" b="6110"/>
            <a:stretch/>
          </p:blipFill>
          <p:spPr>
            <a:xfrm>
              <a:off x="885899" y="2409645"/>
              <a:ext cx="930252" cy="954107"/>
            </a:xfrm>
            <a:prstGeom prst="rect">
              <a:avLst/>
            </a:prstGeom>
            <a:scene3d>
              <a:camera prst="isometricTopUp"/>
              <a:lightRig rig="threePt" dir="t"/>
            </a:scene3d>
          </p:spPr>
        </p:pic>
        <p:pic>
          <p:nvPicPr>
            <p:cNvPr id="75" name="Picture 74">
              <a:extLst>
                <a:ext uri="{FF2B5EF4-FFF2-40B4-BE49-F238E27FC236}">
                  <a16:creationId xmlns:a16="http://schemas.microsoft.com/office/drawing/2014/main" id="{488D5C09-F778-4135-9484-9C81A3814D0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rightnessContrast brigh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085" t="54175" r="55193" b="6110"/>
            <a:stretch/>
          </p:blipFill>
          <p:spPr>
            <a:xfrm>
              <a:off x="1398726" y="2096239"/>
              <a:ext cx="930252" cy="954107"/>
            </a:xfrm>
            <a:prstGeom prst="rect">
              <a:avLst/>
            </a:prstGeom>
            <a:scene3d>
              <a:camera prst="isometricTopUp"/>
              <a:lightRig rig="threePt" dir="t"/>
            </a:scene3d>
          </p:spPr>
        </p:pic>
        <p:pic>
          <p:nvPicPr>
            <p:cNvPr id="76" name="Picture 75">
              <a:extLst>
                <a:ext uri="{FF2B5EF4-FFF2-40B4-BE49-F238E27FC236}">
                  <a16:creationId xmlns:a16="http://schemas.microsoft.com/office/drawing/2014/main" id="{4EBC4A19-37EA-4381-8CC6-0B89F3D5FF1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rightnessContrast brigh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085" t="54175" r="55193" b="6110"/>
            <a:stretch/>
          </p:blipFill>
          <p:spPr>
            <a:xfrm>
              <a:off x="2089667" y="1953973"/>
              <a:ext cx="930252" cy="954107"/>
            </a:xfrm>
            <a:prstGeom prst="rect">
              <a:avLst/>
            </a:prstGeom>
            <a:scene3d>
              <a:camera prst="isometricTopUp"/>
              <a:lightRig rig="threePt" dir="t"/>
            </a:scene3d>
          </p:spPr>
        </p:pic>
        <p:pic>
          <p:nvPicPr>
            <p:cNvPr id="77" name="Picture 76">
              <a:extLst>
                <a:ext uri="{FF2B5EF4-FFF2-40B4-BE49-F238E27FC236}">
                  <a16:creationId xmlns:a16="http://schemas.microsoft.com/office/drawing/2014/main" id="{579759E9-C926-4AB1-8396-AD601B9EF50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rightnessContrast brigh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085" t="54175" r="55193" b="6110"/>
            <a:stretch/>
          </p:blipFill>
          <p:spPr>
            <a:xfrm>
              <a:off x="1142313" y="2807080"/>
              <a:ext cx="930252" cy="954107"/>
            </a:xfrm>
            <a:prstGeom prst="rect">
              <a:avLst/>
            </a:prstGeom>
            <a:scene3d>
              <a:camera prst="isometricTopUp"/>
              <a:lightRig rig="threePt" dir="t"/>
            </a:scene3d>
          </p:spPr>
        </p:pic>
        <p:pic>
          <p:nvPicPr>
            <p:cNvPr id="78" name="Picture 77">
              <a:extLst>
                <a:ext uri="{FF2B5EF4-FFF2-40B4-BE49-F238E27FC236}">
                  <a16:creationId xmlns:a16="http://schemas.microsoft.com/office/drawing/2014/main" id="{073F84ED-1481-467F-8F83-D2449155E9F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rightnessContrast brigh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085" t="54175" r="55193" b="6110"/>
            <a:stretch/>
          </p:blipFill>
          <p:spPr>
            <a:xfrm>
              <a:off x="1655139" y="2533367"/>
              <a:ext cx="930252" cy="954107"/>
            </a:xfrm>
            <a:prstGeom prst="rect">
              <a:avLst/>
            </a:prstGeom>
            <a:scene3d>
              <a:camera prst="isometricTopUp"/>
              <a:lightRig rig="threePt" dir="t"/>
            </a:scene3d>
          </p:spPr>
        </p:pic>
        <p:pic>
          <p:nvPicPr>
            <p:cNvPr id="79" name="Picture 78">
              <a:extLst>
                <a:ext uri="{FF2B5EF4-FFF2-40B4-BE49-F238E27FC236}">
                  <a16:creationId xmlns:a16="http://schemas.microsoft.com/office/drawing/2014/main" id="{2EF8B471-6EA9-4C74-A99F-6564E2B0165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rightnessContrast brigh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085" t="54175" r="55193" b="6110"/>
            <a:stretch/>
          </p:blipFill>
          <p:spPr>
            <a:xfrm>
              <a:off x="2219651" y="2356972"/>
              <a:ext cx="930252" cy="954107"/>
            </a:xfrm>
            <a:prstGeom prst="rect">
              <a:avLst/>
            </a:prstGeom>
            <a:scene3d>
              <a:camera prst="isometricTopUp"/>
              <a:lightRig rig="threePt" dir="t"/>
            </a:scene3d>
          </p:spPr>
        </p:pic>
        <p:pic>
          <p:nvPicPr>
            <p:cNvPr id="80" name="Picture 79">
              <a:extLst>
                <a:ext uri="{FF2B5EF4-FFF2-40B4-BE49-F238E27FC236}">
                  <a16:creationId xmlns:a16="http://schemas.microsoft.com/office/drawing/2014/main" id="{9B6E83D1-CC3A-430E-B238-302FF3CA319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rightnessContrast brigh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085" t="54175" r="55193" b="6110"/>
            <a:stretch/>
          </p:blipFill>
          <p:spPr>
            <a:xfrm>
              <a:off x="2828309" y="2155472"/>
              <a:ext cx="930252" cy="954107"/>
            </a:xfrm>
            <a:prstGeom prst="rect">
              <a:avLst/>
            </a:prstGeom>
            <a:scene3d>
              <a:camera prst="isometricTopUp"/>
              <a:lightRig rig="threePt" dir="t"/>
            </a:scene3d>
          </p:spPr>
        </p:pic>
        <p:pic>
          <p:nvPicPr>
            <p:cNvPr id="81" name="Picture 80">
              <a:extLst>
                <a:ext uri="{FF2B5EF4-FFF2-40B4-BE49-F238E27FC236}">
                  <a16:creationId xmlns:a16="http://schemas.microsoft.com/office/drawing/2014/main" id="{B444DBEF-1680-4762-BE19-8EDF50E469A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rightnessContrast brigh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085" t="54175" r="55193" b="6110"/>
            <a:stretch/>
          </p:blipFill>
          <p:spPr>
            <a:xfrm>
              <a:off x="1740196" y="2989039"/>
              <a:ext cx="930252" cy="954107"/>
            </a:xfrm>
            <a:prstGeom prst="rect">
              <a:avLst/>
            </a:prstGeom>
            <a:scene3d>
              <a:camera prst="isometricTopUp"/>
              <a:lightRig rig="threePt" dir="t"/>
            </a:scene3d>
          </p:spPr>
        </p:pic>
        <p:pic>
          <p:nvPicPr>
            <p:cNvPr id="82" name="Picture 81">
              <a:extLst>
                <a:ext uri="{FF2B5EF4-FFF2-40B4-BE49-F238E27FC236}">
                  <a16:creationId xmlns:a16="http://schemas.microsoft.com/office/drawing/2014/main" id="{0CEF8359-37A9-4338-A608-3371B6D56E7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rightnessContrast brigh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085" t="54175" r="55193" b="6110"/>
            <a:stretch/>
          </p:blipFill>
          <p:spPr>
            <a:xfrm>
              <a:off x="2372337" y="2793333"/>
              <a:ext cx="930252" cy="954107"/>
            </a:xfrm>
            <a:prstGeom prst="rect">
              <a:avLst/>
            </a:prstGeom>
            <a:scene3d>
              <a:camera prst="isometricTopUp"/>
              <a:lightRig rig="threePt" dir="t"/>
            </a:scene3d>
          </p:spPr>
        </p:pic>
        <p:pic>
          <p:nvPicPr>
            <p:cNvPr id="83" name="Picture 82">
              <a:extLst>
                <a:ext uri="{FF2B5EF4-FFF2-40B4-BE49-F238E27FC236}">
                  <a16:creationId xmlns:a16="http://schemas.microsoft.com/office/drawing/2014/main" id="{C51BEF02-AEAE-40B5-B4E8-421B092D177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rightnessContrast brigh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085" t="54175" r="55193" b="6110"/>
            <a:stretch/>
          </p:blipFill>
          <p:spPr>
            <a:xfrm>
              <a:off x="2854565" y="2521774"/>
              <a:ext cx="930252" cy="954107"/>
            </a:xfrm>
            <a:prstGeom prst="rect">
              <a:avLst/>
            </a:prstGeom>
            <a:scene3d>
              <a:camera prst="isometricTopUp"/>
              <a:lightRig rig="threePt" dir="t"/>
            </a:scene3d>
          </p:spPr>
        </p:pic>
      </p:grpSp>
      <p:pic>
        <p:nvPicPr>
          <p:cNvPr id="84" name="Picture 83">
            <a:extLst>
              <a:ext uri="{FF2B5EF4-FFF2-40B4-BE49-F238E27FC236}">
                <a16:creationId xmlns:a16="http://schemas.microsoft.com/office/drawing/2014/main" id="{4E06DE56-A366-4617-BB47-DCED3ECB80CC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085" t="54175" r="55193" b="6110"/>
          <a:stretch/>
        </p:blipFill>
        <p:spPr>
          <a:xfrm>
            <a:off x="7892667" y="3084477"/>
            <a:ext cx="765299" cy="810152"/>
          </a:xfrm>
          <a:prstGeom prst="rect">
            <a:avLst/>
          </a:prstGeom>
          <a:scene3d>
            <a:camera prst="isometricTopUp"/>
            <a:lightRig rig="threePt" dir="t"/>
          </a:scene3d>
        </p:spPr>
      </p:pic>
      <p:pic>
        <p:nvPicPr>
          <p:cNvPr id="171" name="Picture 170">
            <a:extLst>
              <a:ext uri="{FF2B5EF4-FFF2-40B4-BE49-F238E27FC236}">
                <a16:creationId xmlns:a16="http://schemas.microsoft.com/office/drawing/2014/main" id="{6344FB48-9D64-4FE5-856D-EFE751B236BE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085" t="54175" r="55193" b="6110"/>
          <a:stretch/>
        </p:blipFill>
        <p:spPr>
          <a:xfrm>
            <a:off x="8535489" y="3313502"/>
            <a:ext cx="765299" cy="810152"/>
          </a:xfrm>
          <a:prstGeom prst="rect">
            <a:avLst/>
          </a:prstGeom>
          <a:scene3d>
            <a:camera prst="isometricTopUp"/>
            <a:lightRig rig="threePt" dir="t"/>
          </a:scene3d>
        </p:spPr>
      </p:pic>
      <p:pic>
        <p:nvPicPr>
          <p:cNvPr id="172" name="Picture 171">
            <a:extLst>
              <a:ext uri="{FF2B5EF4-FFF2-40B4-BE49-F238E27FC236}">
                <a16:creationId xmlns:a16="http://schemas.microsoft.com/office/drawing/2014/main" id="{F70F2707-9E5C-4B22-B9C8-DF57FD00B4CF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085" t="54175" r="55193" b="6110"/>
          <a:stretch/>
        </p:blipFill>
        <p:spPr>
          <a:xfrm>
            <a:off x="9135656" y="3467193"/>
            <a:ext cx="765299" cy="810152"/>
          </a:xfrm>
          <a:prstGeom prst="rect">
            <a:avLst/>
          </a:prstGeom>
          <a:scene3d>
            <a:camera prst="isometricTopUp"/>
            <a:lightRig rig="threePt" dir="t"/>
          </a:scene3d>
        </p:spPr>
      </p:pic>
      <p:pic>
        <p:nvPicPr>
          <p:cNvPr id="173" name="Picture 172">
            <a:extLst>
              <a:ext uri="{FF2B5EF4-FFF2-40B4-BE49-F238E27FC236}">
                <a16:creationId xmlns:a16="http://schemas.microsoft.com/office/drawing/2014/main" id="{804F0EBB-9AA0-4F8D-A011-17C8B9CF4EAE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085" t="54175" r="55193" b="6110"/>
          <a:stretch/>
        </p:blipFill>
        <p:spPr>
          <a:xfrm>
            <a:off x="9762083" y="3489553"/>
            <a:ext cx="765299" cy="810152"/>
          </a:xfrm>
          <a:prstGeom prst="rect">
            <a:avLst/>
          </a:prstGeom>
          <a:scene3d>
            <a:camera prst="isometricTopUp"/>
            <a:lightRig rig="threePt" dir="t"/>
          </a:scene3d>
        </p:spPr>
      </p:pic>
      <p:pic>
        <p:nvPicPr>
          <p:cNvPr id="174" name="Picture 173">
            <a:extLst>
              <a:ext uri="{FF2B5EF4-FFF2-40B4-BE49-F238E27FC236}">
                <a16:creationId xmlns:a16="http://schemas.microsoft.com/office/drawing/2014/main" id="{A3BE4813-5E45-4BF4-8A9C-71532EB7E145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085" t="54175" r="55193" b="6110"/>
          <a:stretch/>
        </p:blipFill>
        <p:spPr>
          <a:xfrm>
            <a:off x="10200573" y="3214035"/>
            <a:ext cx="765299" cy="810152"/>
          </a:xfrm>
          <a:prstGeom prst="rect">
            <a:avLst/>
          </a:prstGeom>
          <a:scene3d>
            <a:camera prst="isometricTopUp"/>
            <a:lightRig rig="threePt" dir="t"/>
          </a:scene3d>
        </p:spPr>
      </p:pic>
      <p:pic>
        <p:nvPicPr>
          <p:cNvPr id="175" name="Picture 174">
            <a:extLst>
              <a:ext uri="{FF2B5EF4-FFF2-40B4-BE49-F238E27FC236}">
                <a16:creationId xmlns:a16="http://schemas.microsoft.com/office/drawing/2014/main" id="{3864BDC8-3A25-46AC-803F-7030840545AC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085" t="54175" r="55193" b="6110"/>
          <a:stretch/>
        </p:blipFill>
        <p:spPr>
          <a:xfrm>
            <a:off x="10675304" y="2947254"/>
            <a:ext cx="765299" cy="810152"/>
          </a:xfrm>
          <a:prstGeom prst="rect">
            <a:avLst/>
          </a:prstGeom>
          <a:scene3d>
            <a:camera prst="isometricTopUp"/>
            <a:lightRig rig="threePt" dir="t"/>
          </a:scene3d>
        </p:spPr>
      </p:pic>
      <p:pic>
        <p:nvPicPr>
          <p:cNvPr id="176" name="Picture 175">
            <a:extLst>
              <a:ext uri="{FF2B5EF4-FFF2-40B4-BE49-F238E27FC236}">
                <a16:creationId xmlns:a16="http://schemas.microsoft.com/office/drawing/2014/main" id="{1BDB2F2B-0ABB-4BD8-AC7E-0B47F176145E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085" t="54175" r="55193" b="6110"/>
          <a:stretch/>
        </p:blipFill>
        <p:spPr>
          <a:xfrm>
            <a:off x="4271890" y="3112056"/>
            <a:ext cx="765299" cy="810152"/>
          </a:xfrm>
          <a:prstGeom prst="rect">
            <a:avLst/>
          </a:prstGeom>
          <a:scene3d>
            <a:camera prst="isometricTopUp"/>
            <a:lightRig rig="threePt" dir="t"/>
          </a:scene3d>
        </p:spPr>
      </p:pic>
      <p:pic>
        <p:nvPicPr>
          <p:cNvPr id="177" name="Picture 176">
            <a:extLst>
              <a:ext uri="{FF2B5EF4-FFF2-40B4-BE49-F238E27FC236}">
                <a16:creationId xmlns:a16="http://schemas.microsoft.com/office/drawing/2014/main" id="{93BB5E90-8028-44BF-A716-B6C889613BE3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085" t="54175" r="55193" b="6110"/>
          <a:stretch/>
        </p:blipFill>
        <p:spPr>
          <a:xfrm>
            <a:off x="4700334" y="3339985"/>
            <a:ext cx="765299" cy="810152"/>
          </a:xfrm>
          <a:prstGeom prst="rect">
            <a:avLst/>
          </a:prstGeom>
          <a:scene3d>
            <a:camera prst="isometricTopUp"/>
            <a:lightRig rig="threePt" dir="t"/>
          </a:scene3d>
        </p:spPr>
      </p:pic>
      <p:pic>
        <p:nvPicPr>
          <p:cNvPr id="178" name="Picture 177">
            <a:extLst>
              <a:ext uri="{FF2B5EF4-FFF2-40B4-BE49-F238E27FC236}">
                <a16:creationId xmlns:a16="http://schemas.microsoft.com/office/drawing/2014/main" id="{2A1AE851-3457-4085-8712-0B59A8ED2797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085" t="54175" r="55193" b="6110"/>
          <a:stretch/>
        </p:blipFill>
        <p:spPr>
          <a:xfrm>
            <a:off x="5232824" y="3407140"/>
            <a:ext cx="765299" cy="810152"/>
          </a:xfrm>
          <a:prstGeom prst="rect">
            <a:avLst/>
          </a:prstGeom>
          <a:scene3d>
            <a:camera prst="isometricTopUp"/>
            <a:lightRig rig="threePt" dir="t"/>
          </a:scene3d>
        </p:spPr>
      </p:pic>
      <p:pic>
        <p:nvPicPr>
          <p:cNvPr id="179" name="Picture 178">
            <a:extLst>
              <a:ext uri="{FF2B5EF4-FFF2-40B4-BE49-F238E27FC236}">
                <a16:creationId xmlns:a16="http://schemas.microsoft.com/office/drawing/2014/main" id="{E02232E1-981E-41B1-8E79-5B0191732C7F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085" t="54175" r="55193" b="6110"/>
          <a:stretch/>
        </p:blipFill>
        <p:spPr>
          <a:xfrm>
            <a:off x="5767080" y="3449181"/>
            <a:ext cx="765299" cy="810152"/>
          </a:xfrm>
          <a:prstGeom prst="rect">
            <a:avLst/>
          </a:prstGeom>
          <a:scene3d>
            <a:camera prst="isometricTopUp"/>
            <a:lightRig rig="threePt" dir="t"/>
          </a:scene3d>
        </p:spPr>
      </p:pic>
      <p:pic>
        <p:nvPicPr>
          <p:cNvPr id="180" name="Picture 179">
            <a:extLst>
              <a:ext uri="{FF2B5EF4-FFF2-40B4-BE49-F238E27FC236}">
                <a16:creationId xmlns:a16="http://schemas.microsoft.com/office/drawing/2014/main" id="{BA653BFF-C97A-44E0-8088-3D647E87FC93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085" t="54175" r="55193" b="6110"/>
          <a:stretch/>
        </p:blipFill>
        <p:spPr>
          <a:xfrm>
            <a:off x="1020405" y="3351254"/>
            <a:ext cx="765299" cy="810152"/>
          </a:xfrm>
          <a:prstGeom prst="rect">
            <a:avLst/>
          </a:prstGeom>
          <a:scene3d>
            <a:camera prst="isometricTopUp"/>
            <a:lightRig rig="threePt" dir="t"/>
          </a:scene3d>
        </p:spPr>
      </p:pic>
      <p:pic>
        <p:nvPicPr>
          <p:cNvPr id="181" name="Picture 180">
            <a:extLst>
              <a:ext uri="{FF2B5EF4-FFF2-40B4-BE49-F238E27FC236}">
                <a16:creationId xmlns:a16="http://schemas.microsoft.com/office/drawing/2014/main" id="{7C443B4F-A0F2-4800-9D9A-906D8FF4B5C3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085" t="54175" r="55193" b="6110"/>
          <a:stretch/>
        </p:blipFill>
        <p:spPr>
          <a:xfrm>
            <a:off x="1608212" y="3482564"/>
            <a:ext cx="765299" cy="810152"/>
          </a:xfrm>
          <a:prstGeom prst="rect">
            <a:avLst/>
          </a:prstGeom>
          <a:scene3d>
            <a:camera prst="isometricTopUp"/>
            <a:lightRig rig="threePt" dir="t"/>
          </a:scene3d>
        </p:spPr>
      </p:pic>
      <p:sp>
        <p:nvSpPr>
          <p:cNvPr id="68" name="TextBox 67">
            <a:extLst>
              <a:ext uri="{FF2B5EF4-FFF2-40B4-BE49-F238E27FC236}">
                <a16:creationId xmlns:a16="http://schemas.microsoft.com/office/drawing/2014/main" id="{11F98F44-FE96-4E04-83CD-63FAED4F035D}"/>
              </a:ext>
            </a:extLst>
          </p:cNvPr>
          <p:cNvSpPr txBox="1"/>
          <p:nvPr/>
        </p:nvSpPr>
        <p:spPr>
          <a:xfrm>
            <a:off x="8289916" y="4997955"/>
            <a:ext cx="1008000" cy="1008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CE1164F7-6BE3-4C99-B5F1-3FA2814C118A}"/>
              </a:ext>
            </a:extLst>
          </p:cNvPr>
          <p:cNvSpPr txBox="1"/>
          <p:nvPr/>
        </p:nvSpPr>
        <p:spPr>
          <a:xfrm>
            <a:off x="5591998" y="4997955"/>
            <a:ext cx="1008000" cy="1008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D9881AB0-D46F-45E8-86CF-086DCCC1AA36}"/>
              </a:ext>
            </a:extLst>
          </p:cNvPr>
          <p:cNvSpPr txBox="1"/>
          <p:nvPr/>
        </p:nvSpPr>
        <p:spPr>
          <a:xfrm>
            <a:off x="2894084" y="4997955"/>
            <a:ext cx="1008000" cy="1008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4CC66D0C-892E-401D-BE9C-F6C0577C0D0A}"/>
              </a:ext>
            </a:extLst>
          </p:cNvPr>
          <p:cNvSpPr txBox="1"/>
          <p:nvPr/>
        </p:nvSpPr>
        <p:spPr>
          <a:xfrm>
            <a:off x="903541" y="5271123"/>
            <a:ext cx="18428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greatest</a:t>
            </a: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9072680F-7C07-4EDB-A855-8397FF6395D0}"/>
              </a:ext>
            </a:extLst>
          </p:cNvPr>
          <p:cNvSpPr txBox="1"/>
          <p:nvPr/>
        </p:nvSpPr>
        <p:spPr>
          <a:xfrm>
            <a:off x="9420738" y="5271123"/>
            <a:ext cx="19019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smallest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7B22EFFE-1D6E-44C8-A872-0F00BCEA70AF}"/>
              </a:ext>
            </a:extLst>
          </p:cNvPr>
          <p:cNvSpPr txBox="1"/>
          <p:nvPr/>
        </p:nvSpPr>
        <p:spPr>
          <a:xfrm>
            <a:off x="3150675" y="5178790"/>
            <a:ext cx="4716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C</a:t>
            </a: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B73936B8-B456-4ABB-B7CF-46F84F28F478}"/>
              </a:ext>
            </a:extLst>
          </p:cNvPr>
          <p:cNvSpPr txBox="1"/>
          <p:nvPr/>
        </p:nvSpPr>
        <p:spPr>
          <a:xfrm>
            <a:off x="5864204" y="5178790"/>
            <a:ext cx="4635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B</a:t>
            </a:r>
          </a:p>
        </p:txBody>
      </p:sp>
      <p:sp>
        <p:nvSpPr>
          <p:cNvPr id="85" name="TextBox 84">
            <a:extLst>
              <a:ext uri="{FF2B5EF4-FFF2-40B4-BE49-F238E27FC236}">
                <a16:creationId xmlns:a16="http://schemas.microsoft.com/office/drawing/2014/main" id="{473F2398-2804-479A-BD3A-D3B8E0B71DA4}"/>
              </a:ext>
            </a:extLst>
          </p:cNvPr>
          <p:cNvSpPr txBox="1"/>
          <p:nvPr/>
        </p:nvSpPr>
        <p:spPr>
          <a:xfrm>
            <a:off x="8556196" y="5178790"/>
            <a:ext cx="4940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A</a:t>
            </a:r>
          </a:p>
        </p:txBody>
      </p:sp>
      <p:grpSp>
        <p:nvGrpSpPr>
          <p:cNvPr id="86" name="Group 85">
            <a:extLst>
              <a:ext uri="{FF2B5EF4-FFF2-40B4-BE49-F238E27FC236}">
                <a16:creationId xmlns:a16="http://schemas.microsoft.com/office/drawing/2014/main" id="{1248E687-BDE1-4F42-ADE9-843DB58C0EBC}"/>
              </a:ext>
            </a:extLst>
          </p:cNvPr>
          <p:cNvGrpSpPr/>
          <p:nvPr/>
        </p:nvGrpSpPr>
        <p:grpSpPr>
          <a:xfrm>
            <a:off x="4625905" y="2459736"/>
            <a:ext cx="2424120" cy="1275022"/>
            <a:chOff x="838198" y="1953973"/>
            <a:chExt cx="2946619" cy="1989173"/>
          </a:xfrm>
        </p:grpSpPr>
        <p:pic>
          <p:nvPicPr>
            <p:cNvPr id="87" name="Picture 86">
              <a:extLst>
                <a:ext uri="{FF2B5EF4-FFF2-40B4-BE49-F238E27FC236}">
                  <a16:creationId xmlns:a16="http://schemas.microsoft.com/office/drawing/2014/main" id="{08D327BD-D145-469D-9BD1-C3D014AFD76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38198" y="2307304"/>
              <a:ext cx="2939143" cy="1515496"/>
            </a:xfrm>
            <a:prstGeom prst="rect">
              <a:avLst/>
            </a:prstGeom>
          </p:spPr>
        </p:pic>
        <p:pic>
          <p:nvPicPr>
            <p:cNvPr id="88" name="Picture 87">
              <a:extLst>
                <a:ext uri="{FF2B5EF4-FFF2-40B4-BE49-F238E27FC236}">
                  <a16:creationId xmlns:a16="http://schemas.microsoft.com/office/drawing/2014/main" id="{319AE272-4D6A-4E85-96E3-E948694B0FE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rightnessContrast brigh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085" t="54175" r="55193" b="6110"/>
            <a:stretch/>
          </p:blipFill>
          <p:spPr>
            <a:xfrm>
              <a:off x="885899" y="2409645"/>
              <a:ext cx="930252" cy="954107"/>
            </a:xfrm>
            <a:prstGeom prst="rect">
              <a:avLst/>
            </a:prstGeom>
            <a:scene3d>
              <a:camera prst="isometricTopUp"/>
              <a:lightRig rig="threePt" dir="t"/>
            </a:scene3d>
          </p:spPr>
        </p:pic>
        <p:pic>
          <p:nvPicPr>
            <p:cNvPr id="89" name="Picture 88">
              <a:extLst>
                <a:ext uri="{FF2B5EF4-FFF2-40B4-BE49-F238E27FC236}">
                  <a16:creationId xmlns:a16="http://schemas.microsoft.com/office/drawing/2014/main" id="{550DA5E2-DAC6-4956-AB09-350825D9818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rightnessContrast brigh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085" t="54175" r="55193" b="6110"/>
            <a:stretch/>
          </p:blipFill>
          <p:spPr>
            <a:xfrm>
              <a:off x="1398726" y="2096239"/>
              <a:ext cx="930252" cy="954107"/>
            </a:xfrm>
            <a:prstGeom prst="rect">
              <a:avLst/>
            </a:prstGeom>
            <a:scene3d>
              <a:camera prst="isometricTopUp"/>
              <a:lightRig rig="threePt" dir="t"/>
            </a:scene3d>
          </p:spPr>
        </p:pic>
        <p:pic>
          <p:nvPicPr>
            <p:cNvPr id="90" name="Picture 89">
              <a:extLst>
                <a:ext uri="{FF2B5EF4-FFF2-40B4-BE49-F238E27FC236}">
                  <a16:creationId xmlns:a16="http://schemas.microsoft.com/office/drawing/2014/main" id="{89D81F7E-1D7B-4F1B-AEA3-F073561DFB3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rightnessContrast brigh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085" t="54175" r="55193" b="6110"/>
            <a:stretch/>
          </p:blipFill>
          <p:spPr>
            <a:xfrm>
              <a:off x="2089667" y="1953973"/>
              <a:ext cx="930252" cy="954107"/>
            </a:xfrm>
            <a:prstGeom prst="rect">
              <a:avLst/>
            </a:prstGeom>
            <a:scene3d>
              <a:camera prst="isometricTopUp"/>
              <a:lightRig rig="threePt" dir="t"/>
            </a:scene3d>
          </p:spPr>
        </p:pic>
        <p:pic>
          <p:nvPicPr>
            <p:cNvPr id="91" name="Picture 90">
              <a:extLst>
                <a:ext uri="{FF2B5EF4-FFF2-40B4-BE49-F238E27FC236}">
                  <a16:creationId xmlns:a16="http://schemas.microsoft.com/office/drawing/2014/main" id="{36E57A3D-7F67-48DD-A4D8-27EBE1DBAC7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rightnessContrast brigh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085" t="54175" r="55193" b="6110"/>
            <a:stretch/>
          </p:blipFill>
          <p:spPr>
            <a:xfrm>
              <a:off x="1142313" y="2807080"/>
              <a:ext cx="930252" cy="954107"/>
            </a:xfrm>
            <a:prstGeom prst="rect">
              <a:avLst/>
            </a:prstGeom>
            <a:scene3d>
              <a:camera prst="isometricTopUp"/>
              <a:lightRig rig="threePt" dir="t"/>
            </a:scene3d>
          </p:spPr>
        </p:pic>
        <p:pic>
          <p:nvPicPr>
            <p:cNvPr id="92" name="Picture 91">
              <a:extLst>
                <a:ext uri="{FF2B5EF4-FFF2-40B4-BE49-F238E27FC236}">
                  <a16:creationId xmlns:a16="http://schemas.microsoft.com/office/drawing/2014/main" id="{B8233C79-8A7E-44AB-900C-EC8373704B4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rightnessContrast brigh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085" t="54175" r="55193" b="6110"/>
            <a:stretch/>
          </p:blipFill>
          <p:spPr>
            <a:xfrm>
              <a:off x="1655139" y="2533367"/>
              <a:ext cx="930252" cy="954107"/>
            </a:xfrm>
            <a:prstGeom prst="rect">
              <a:avLst/>
            </a:prstGeom>
            <a:scene3d>
              <a:camera prst="isometricTopUp"/>
              <a:lightRig rig="threePt" dir="t"/>
            </a:scene3d>
          </p:spPr>
        </p:pic>
        <p:pic>
          <p:nvPicPr>
            <p:cNvPr id="93" name="Picture 92">
              <a:extLst>
                <a:ext uri="{FF2B5EF4-FFF2-40B4-BE49-F238E27FC236}">
                  <a16:creationId xmlns:a16="http://schemas.microsoft.com/office/drawing/2014/main" id="{D9BABA2C-F22A-4A22-A746-1F060CCD772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rightnessContrast brigh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085" t="54175" r="55193" b="6110"/>
            <a:stretch/>
          </p:blipFill>
          <p:spPr>
            <a:xfrm>
              <a:off x="2219651" y="2356972"/>
              <a:ext cx="930252" cy="954107"/>
            </a:xfrm>
            <a:prstGeom prst="rect">
              <a:avLst/>
            </a:prstGeom>
            <a:scene3d>
              <a:camera prst="isometricTopUp"/>
              <a:lightRig rig="threePt" dir="t"/>
            </a:scene3d>
          </p:spPr>
        </p:pic>
        <p:pic>
          <p:nvPicPr>
            <p:cNvPr id="94" name="Picture 93">
              <a:extLst>
                <a:ext uri="{FF2B5EF4-FFF2-40B4-BE49-F238E27FC236}">
                  <a16:creationId xmlns:a16="http://schemas.microsoft.com/office/drawing/2014/main" id="{93E9F00C-29C8-4EAE-A2E7-43CA9481EC8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rightnessContrast brigh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085" t="54175" r="55193" b="6110"/>
            <a:stretch/>
          </p:blipFill>
          <p:spPr>
            <a:xfrm>
              <a:off x="2828309" y="2155472"/>
              <a:ext cx="930252" cy="954107"/>
            </a:xfrm>
            <a:prstGeom prst="rect">
              <a:avLst/>
            </a:prstGeom>
            <a:scene3d>
              <a:camera prst="isometricTopUp"/>
              <a:lightRig rig="threePt" dir="t"/>
            </a:scene3d>
          </p:spPr>
        </p:pic>
        <p:pic>
          <p:nvPicPr>
            <p:cNvPr id="95" name="Picture 94">
              <a:extLst>
                <a:ext uri="{FF2B5EF4-FFF2-40B4-BE49-F238E27FC236}">
                  <a16:creationId xmlns:a16="http://schemas.microsoft.com/office/drawing/2014/main" id="{48B5DEB3-B534-466B-8886-59D1DE6105F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rightnessContrast brigh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085" t="54175" r="55193" b="6110"/>
            <a:stretch/>
          </p:blipFill>
          <p:spPr>
            <a:xfrm>
              <a:off x="1740196" y="2989039"/>
              <a:ext cx="930252" cy="954107"/>
            </a:xfrm>
            <a:prstGeom prst="rect">
              <a:avLst/>
            </a:prstGeom>
            <a:scene3d>
              <a:camera prst="isometricTopUp"/>
              <a:lightRig rig="threePt" dir="t"/>
            </a:scene3d>
          </p:spPr>
        </p:pic>
        <p:pic>
          <p:nvPicPr>
            <p:cNvPr id="96" name="Picture 95">
              <a:extLst>
                <a:ext uri="{FF2B5EF4-FFF2-40B4-BE49-F238E27FC236}">
                  <a16:creationId xmlns:a16="http://schemas.microsoft.com/office/drawing/2014/main" id="{0503264D-C442-426E-B22E-5C33209B9AD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rightnessContrast brigh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085" t="54175" r="55193" b="6110"/>
            <a:stretch/>
          </p:blipFill>
          <p:spPr>
            <a:xfrm>
              <a:off x="2372337" y="2793333"/>
              <a:ext cx="930252" cy="954107"/>
            </a:xfrm>
            <a:prstGeom prst="rect">
              <a:avLst/>
            </a:prstGeom>
            <a:scene3d>
              <a:camera prst="isometricTopUp"/>
              <a:lightRig rig="threePt" dir="t"/>
            </a:scene3d>
          </p:spPr>
        </p:pic>
        <p:pic>
          <p:nvPicPr>
            <p:cNvPr id="97" name="Picture 96">
              <a:extLst>
                <a:ext uri="{FF2B5EF4-FFF2-40B4-BE49-F238E27FC236}">
                  <a16:creationId xmlns:a16="http://schemas.microsoft.com/office/drawing/2014/main" id="{84C8176B-B6D1-4FB9-A0D8-2DCF6DDBFDC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rightnessContrast brigh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085" t="54175" r="55193" b="6110"/>
            <a:stretch/>
          </p:blipFill>
          <p:spPr>
            <a:xfrm>
              <a:off x="2854565" y="2521774"/>
              <a:ext cx="930252" cy="954107"/>
            </a:xfrm>
            <a:prstGeom prst="rect">
              <a:avLst/>
            </a:prstGeom>
            <a:scene3d>
              <a:camera prst="isometricTopUp"/>
              <a:lightRig rig="threePt" dir="t"/>
            </a:scene3d>
          </p:spPr>
        </p:pic>
      </p:grpSp>
      <p:grpSp>
        <p:nvGrpSpPr>
          <p:cNvPr id="122" name="Group 121">
            <a:extLst>
              <a:ext uri="{FF2B5EF4-FFF2-40B4-BE49-F238E27FC236}">
                <a16:creationId xmlns:a16="http://schemas.microsoft.com/office/drawing/2014/main" id="{B45F3AD9-6FAD-4A46-827C-60C9D5E35775}"/>
              </a:ext>
            </a:extLst>
          </p:cNvPr>
          <p:cNvGrpSpPr/>
          <p:nvPr/>
        </p:nvGrpSpPr>
        <p:grpSpPr>
          <a:xfrm>
            <a:off x="8325516" y="2459736"/>
            <a:ext cx="2354761" cy="1275022"/>
            <a:chOff x="838198" y="1953973"/>
            <a:chExt cx="2946619" cy="1989173"/>
          </a:xfrm>
        </p:grpSpPr>
        <p:pic>
          <p:nvPicPr>
            <p:cNvPr id="123" name="Picture 122">
              <a:extLst>
                <a:ext uri="{FF2B5EF4-FFF2-40B4-BE49-F238E27FC236}">
                  <a16:creationId xmlns:a16="http://schemas.microsoft.com/office/drawing/2014/main" id="{83F131D6-561D-47DA-BD5C-53FDC815E4B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38198" y="2307304"/>
              <a:ext cx="2939143" cy="1515496"/>
            </a:xfrm>
            <a:prstGeom prst="rect">
              <a:avLst/>
            </a:prstGeom>
          </p:spPr>
        </p:pic>
        <p:pic>
          <p:nvPicPr>
            <p:cNvPr id="124" name="Picture 123">
              <a:extLst>
                <a:ext uri="{FF2B5EF4-FFF2-40B4-BE49-F238E27FC236}">
                  <a16:creationId xmlns:a16="http://schemas.microsoft.com/office/drawing/2014/main" id="{E2DA11C4-48AC-4250-9383-F3AC0CFD43A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rightnessContrast brigh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085" t="54175" r="55193" b="6110"/>
            <a:stretch/>
          </p:blipFill>
          <p:spPr>
            <a:xfrm>
              <a:off x="885899" y="2409645"/>
              <a:ext cx="930252" cy="954107"/>
            </a:xfrm>
            <a:prstGeom prst="rect">
              <a:avLst/>
            </a:prstGeom>
            <a:scene3d>
              <a:camera prst="isometricTopUp"/>
              <a:lightRig rig="threePt" dir="t"/>
            </a:scene3d>
          </p:spPr>
        </p:pic>
        <p:pic>
          <p:nvPicPr>
            <p:cNvPr id="125" name="Picture 124">
              <a:extLst>
                <a:ext uri="{FF2B5EF4-FFF2-40B4-BE49-F238E27FC236}">
                  <a16:creationId xmlns:a16="http://schemas.microsoft.com/office/drawing/2014/main" id="{3C90F1D2-0EDE-4C09-8B11-471EF58619E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rightnessContrast brigh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085" t="54175" r="55193" b="6110"/>
            <a:stretch/>
          </p:blipFill>
          <p:spPr>
            <a:xfrm>
              <a:off x="1398726" y="2096239"/>
              <a:ext cx="930252" cy="954107"/>
            </a:xfrm>
            <a:prstGeom prst="rect">
              <a:avLst/>
            </a:prstGeom>
            <a:scene3d>
              <a:camera prst="isometricTopUp"/>
              <a:lightRig rig="threePt" dir="t"/>
            </a:scene3d>
          </p:spPr>
        </p:pic>
        <p:pic>
          <p:nvPicPr>
            <p:cNvPr id="126" name="Picture 125">
              <a:extLst>
                <a:ext uri="{FF2B5EF4-FFF2-40B4-BE49-F238E27FC236}">
                  <a16:creationId xmlns:a16="http://schemas.microsoft.com/office/drawing/2014/main" id="{664DE499-C7FD-47DF-9CA6-3E6FA222144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rightnessContrast brigh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085" t="54175" r="55193" b="6110"/>
            <a:stretch/>
          </p:blipFill>
          <p:spPr>
            <a:xfrm>
              <a:off x="2089667" y="1953973"/>
              <a:ext cx="930252" cy="954107"/>
            </a:xfrm>
            <a:prstGeom prst="rect">
              <a:avLst/>
            </a:prstGeom>
            <a:scene3d>
              <a:camera prst="isometricTopUp"/>
              <a:lightRig rig="threePt" dir="t"/>
            </a:scene3d>
          </p:spPr>
        </p:pic>
        <p:pic>
          <p:nvPicPr>
            <p:cNvPr id="127" name="Picture 126">
              <a:extLst>
                <a:ext uri="{FF2B5EF4-FFF2-40B4-BE49-F238E27FC236}">
                  <a16:creationId xmlns:a16="http://schemas.microsoft.com/office/drawing/2014/main" id="{D88D28DB-8F23-4966-A9E5-0F0B6969215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rightnessContrast brigh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085" t="54175" r="55193" b="6110"/>
            <a:stretch/>
          </p:blipFill>
          <p:spPr>
            <a:xfrm>
              <a:off x="1142313" y="2807080"/>
              <a:ext cx="930252" cy="954107"/>
            </a:xfrm>
            <a:prstGeom prst="rect">
              <a:avLst/>
            </a:prstGeom>
            <a:scene3d>
              <a:camera prst="isometricTopUp"/>
              <a:lightRig rig="threePt" dir="t"/>
            </a:scene3d>
          </p:spPr>
        </p:pic>
        <p:pic>
          <p:nvPicPr>
            <p:cNvPr id="128" name="Picture 127">
              <a:extLst>
                <a:ext uri="{FF2B5EF4-FFF2-40B4-BE49-F238E27FC236}">
                  <a16:creationId xmlns:a16="http://schemas.microsoft.com/office/drawing/2014/main" id="{FB84C772-055E-4678-BF7F-387C351DDAF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rightnessContrast brigh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085" t="54175" r="55193" b="6110"/>
            <a:stretch/>
          </p:blipFill>
          <p:spPr>
            <a:xfrm>
              <a:off x="1655139" y="2533367"/>
              <a:ext cx="930252" cy="954107"/>
            </a:xfrm>
            <a:prstGeom prst="rect">
              <a:avLst/>
            </a:prstGeom>
            <a:scene3d>
              <a:camera prst="isometricTopUp"/>
              <a:lightRig rig="threePt" dir="t"/>
            </a:scene3d>
          </p:spPr>
        </p:pic>
        <p:pic>
          <p:nvPicPr>
            <p:cNvPr id="129" name="Picture 128">
              <a:extLst>
                <a:ext uri="{FF2B5EF4-FFF2-40B4-BE49-F238E27FC236}">
                  <a16:creationId xmlns:a16="http://schemas.microsoft.com/office/drawing/2014/main" id="{5F2C1C78-A71E-476C-A6CC-E9CD5CB3DE5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rightnessContrast brigh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085" t="54175" r="55193" b="6110"/>
            <a:stretch/>
          </p:blipFill>
          <p:spPr>
            <a:xfrm>
              <a:off x="2219651" y="2356972"/>
              <a:ext cx="930252" cy="954107"/>
            </a:xfrm>
            <a:prstGeom prst="rect">
              <a:avLst/>
            </a:prstGeom>
            <a:scene3d>
              <a:camera prst="isometricTopUp"/>
              <a:lightRig rig="threePt" dir="t"/>
            </a:scene3d>
          </p:spPr>
        </p:pic>
        <p:pic>
          <p:nvPicPr>
            <p:cNvPr id="130" name="Picture 129">
              <a:extLst>
                <a:ext uri="{FF2B5EF4-FFF2-40B4-BE49-F238E27FC236}">
                  <a16:creationId xmlns:a16="http://schemas.microsoft.com/office/drawing/2014/main" id="{59232986-F2B8-437D-BDD8-711C8F58592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rightnessContrast brigh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085" t="54175" r="55193" b="6110"/>
            <a:stretch/>
          </p:blipFill>
          <p:spPr>
            <a:xfrm>
              <a:off x="2828309" y="2155472"/>
              <a:ext cx="930252" cy="954107"/>
            </a:xfrm>
            <a:prstGeom prst="rect">
              <a:avLst/>
            </a:prstGeom>
            <a:scene3d>
              <a:camera prst="isometricTopUp"/>
              <a:lightRig rig="threePt" dir="t"/>
            </a:scene3d>
          </p:spPr>
        </p:pic>
        <p:pic>
          <p:nvPicPr>
            <p:cNvPr id="131" name="Picture 130">
              <a:extLst>
                <a:ext uri="{FF2B5EF4-FFF2-40B4-BE49-F238E27FC236}">
                  <a16:creationId xmlns:a16="http://schemas.microsoft.com/office/drawing/2014/main" id="{4F0F61A4-0D38-4CE2-864B-5060D1E10A7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rightnessContrast brigh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085" t="54175" r="55193" b="6110"/>
            <a:stretch/>
          </p:blipFill>
          <p:spPr>
            <a:xfrm>
              <a:off x="1740196" y="2989039"/>
              <a:ext cx="930252" cy="954107"/>
            </a:xfrm>
            <a:prstGeom prst="rect">
              <a:avLst/>
            </a:prstGeom>
            <a:scene3d>
              <a:camera prst="isometricTopUp"/>
              <a:lightRig rig="threePt" dir="t"/>
            </a:scene3d>
          </p:spPr>
        </p:pic>
        <p:pic>
          <p:nvPicPr>
            <p:cNvPr id="132" name="Picture 131">
              <a:extLst>
                <a:ext uri="{FF2B5EF4-FFF2-40B4-BE49-F238E27FC236}">
                  <a16:creationId xmlns:a16="http://schemas.microsoft.com/office/drawing/2014/main" id="{F14F5A56-C363-42DB-BA02-01D472C55F4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rightnessContrast brigh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085" t="54175" r="55193" b="6110"/>
            <a:stretch/>
          </p:blipFill>
          <p:spPr>
            <a:xfrm>
              <a:off x="2372337" y="2793333"/>
              <a:ext cx="930252" cy="954107"/>
            </a:xfrm>
            <a:prstGeom prst="rect">
              <a:avLst/>
            </a:prstGeom>
            <a:scene3d>
              <a:camera prst="isometricTopUp"/>
              <a:lightRig rig="threePt" dir="t"/>
            </a:scene3d>
          </p:spPr>
        </p:pic>
        <p:pic>
          <p:nvPicPr>
            <p:cNvPr id="133" name="Picture 132">
              <a:extLst>
                <a:ext uri="{FF2B5EF4-FFF2-40B4-BE49-F238E27FC236}">
                  <a16:creationId xmlns:a16="http://schemas.microsoft.com/office/drawing/2014/main" id="{6D962254-87B6-4B73-8136-69A833CEAB1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rightnessContrast brigh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085" t="54175" r="55193" b="6110"/>
            <a:stretch/>
          </p:blipFill>
          <p:spPr>
            <a:xfrm>
              <a:off x="2854565" y="2521774"/>
              <a:ext cx="930252" cy="954107"/>
            </a:xfrm>
            <a:prstGeom prst="rect">
              <a:avLst/>
            </a:prstGeom>
            <a:scene3d>
              <a:camera prst="isometricTopUp"/>
              <a:lightRig rig="threePt" dir="t"/>
            </a:scene3d>
          </p:spPr>
        </p:pic>
      </p:grpSp>
    </p:spTree>
    <p:extLst>
      <p:ext uri="{BB962C8B-B14F-4D97-AF65-F5344CB8AC3E}">
        <p14:creationId xmlns:p14="http://schemas.microsoft.com/office/powerpoint/2010/main" val="19790774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/>
      <p:bldP spid="74" grpId="0"/>
      <p:bldP spid="8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817A065-0467-46D3-A6E3-2B3C3C77D1B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8" name="Group 17">
            <a:extLst>
              <a:ext uri="{FF2B5EF4-FFF2-40B4-BE49-F238E27FC236}">
                <a16:creationId xmlns:a16="http://schemas.microsoft.com/office/drawing/2014/main" id="{EF22FBB5-7142-476E-9FC3-E8274EEE0C75}"/>
              </a:ext>
            </a:extLst>
          </p:cNvPr>
          <p:cNvGrpSpPr/>
          <p:nvPr/>
        </p:nvGrpSpPr>
        <p:grpSpPr>
          <a:xfrm>
            <a:off x="10827548" y="-20453"/>
            <a:ext cx="1364451" cy="711954"/>
            <a:chOff x="10827548" y="-20453"/>
            <a:chExt cx="1364451" cy="711954"/>
          </a:xfrm>
        </p:grpSpPr>
        <p:sp>
          <p:nvSpPr>
            <p:cNvPr id="19" name="Teardrop 18">
              <a:extLst>
                <a:ext uri="{FF2B5EF4-FFF2-40B4-BE49-F238E27FC236}">
                  <a16:creationId xmlns:a16="http://schemas.microsoft.com/office/drawing/2014/main" id="{A8C1DF3D-950B-4637-AE28-716E2B827121}"/>
                </a:ext>
              </a:extLst>
            </p:cNvPr>
            <p:cNvSpPr/>
            <p:nvPr/>
          </p:nvSpPr>
          <p:spPr>
            <a:xfrm>
              <a:off x="10827548" y="-20453"/>
              <a:ext cx="1364451" cy="711954"/>
            </a:xfrm>
            <a:prstGeom prst="teardrop">
              <a:avLst/>
            </a:prstGeom>
            <a:solidFill>
              <a:srgbClr val="55768F"/>
            </a:solidFill>
            <a:ln>
              <a:solidFill>
                <a:srgbClr val="55768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 b="1" dirty="0">
                <a:solidFill>
                  <a:schemeClr val="bg1"/>
                </a:solidFill>
                <a:latin typeface="Sassoon Infant Std" panose="020B0503020103030203" pitchFamily="34" charset="0"/>
              </a:endParaRP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AF151DEC-078E-4458-B4C6-F4553597A520}"/>
                </a:ext>
              </a:extLst>
            </p:cNvPr>
            <p:cNvSpPr txBox="1"/>
            <p:nvPr/>
          </p:nvSpPr>
          <p:spPr>
            <a:xfrm>
              <a:off x="10973408" y="166247"/>
              <a:ext cx="1156086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600" b="1" dirty="0">
                  <a:solidFill>
                    <a:schemeClr val="bg1"/>
                  </a:solidFill>
                  <a:latin typeface="Yu Gothic UI" panose="020B0500000000000000" pitchFamily="34" charset="-128"/>
                  <a:ea typeface="Yu Gothic UI" panose="020B0500000000000000" pitchFamily="34" charset="-128"/>
                </a:rPr>
                <a:t>Reasoning</a:t>
              </a:r>
            </a:p>
          </p:txBody>
        </p:sp>
      </p:grpSp>
      <p:sp>
        <p:nvSpPr>
          <p:cNvPr id="22" name="Speech Bubble: Rectangle with Corners Rounded 21">
            <a:extLst>
              <a:ext uri="{FF2B5EF4-FFF2-40B4-BE49-F238E27FC236}">
                <a16:creationId xmlns:a16="http://schemas.microsoft.com/office/drawing/2014/main" id="{ECE7B90E-B55A-4306-B450-EBE4BCAAABC9}"/>
              </a:ext>
            </a:extLst>
          </p:cNvPr>
          <p:cNvSpPr/>
          <p:nvPr/>
        </p:nvSpPr>
        <p:spPr>
          <a:xfrm>
            <a:off x="4449854" y="1009774"/>
            <a:ext cx="5335621" cy="1043085"/>
          </a:xfrm>
          <a:prstGeom prst="wedgeRoundRectCallout">
            <a:avLst>
              <a:gd name="adj1" fmla="val -57034"/>
              <a:gd name="adj2" fmla="val 23364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I have ordered the numbers from smallest to greatest.</a:t>
            </a:r>
          </a:p>
        </p:txBody>
      </p:sp>
      <p:graphicFrame>
        <p:nvGraphicFramePr>
          <p:cNvPr id="23" name="Table 22">
            <a:extLst>
              <a:ext uri="{FF2B5EF4-FFF2-40B4-BE49-F238E27FC236}">
                <a16:creationId xmlns:a16="http://schemas.microsoft.com/office/drawing/2014/main" id="{255085FF-EE47-42C0-8116-0E44E84BDBB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91414318"/>
              </p:ext>
            </p:extLst>
          </p:nvPr>
        </p:nvGraphicFramePr>
        <p:xfrm>
          <a:off x="2031998" y="2672092"/>
          <a:ext cx="8128002" cy="73857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54667">
                  <a:extLst>
                    <a:ext uri="{9D8B030D-6E8A-4147-A177-3AD203B41FA5}">
                      <a16:colId xmlns:a16="http://schemas.microsoft.com/office/drawing/2014/main" val="2958691538"/>
                    </a:ext>
                  </a:extLst>
                </a:gridCol>
                <a:gridCol w="1354667">
                  <a:extLst>
                    <a:ext uri="{9D8B030D-6E8A-4147-A177-3AD203B41FA5}">
                      <a16:colId xmlns:a16="http://schemas.microsoft.com/office/drawing/2014/main" val="2526090047"/>
                    </a:ext>
                  </a:extLst>
                </a:gridCol>
                <a:gridCol w="1354667">
                  <a:extLst>
                    <a:ext uri="{9D8B030D-6E8A-4147-A177-3AD203B41FA5}">
                      <a16:colId xmlns:a16="http://schemas.microsoft.com/office/drawing/2014/main" val="2814130948"/>
                    </a:ext>
                  </a:extLst>
                </a:gridCol>
                <a:gridCol w="1354667">
                  <a:extLst>
                    <a:ext uri="{9D8B030D-6E8A-4147-A177-3AD203B41FA5}">
                      <a16:colId xmlns:a16="http://schemas.microsoft.com/office/drawing/2014/main" val="910034911"/>
                    </a:ext>
                  </a:extLst>
                </a:gridCol>
                <a:gridCol w="1354667">
                  <a:extLst>
                    <a:ext uri="{9D8B030D-6E8A-4147-A177-3AD203B41FA5}">
                      <a16:colId xmlns:a16="http://schemas.microsoft.com/office/drawing/2014/main" val="1528387216"/>
                    </a:ext>
                  </a:extLst>
                </a:gridCol>
                <a:gridCol w="1354667">
                  <a:extLst>
                    <a:ext uri="{9D8B030D-6E8A-4147-A177-3AD203B41FA5}">
                      <a16:colId xmlns:a16="http://schemas.microsoft.com/office/drawing/2014/main" val="365144547"/>
                    </a:ext>
                  </a:extLst>
                </a:gridCol>
              </a:tblGrid>
              <a:tr h="738571">
                <a:tc>
                  <a:txBody>
                    <a:bodyPr/>
                    <a:lstStyle/>
                    <a:p>
                      <a:pPr algn="ctr"/>
                      <a:r>
                        <a:rPr lang="en-GB" sz="4000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17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000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15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000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11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000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10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000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9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000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6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52110256"/>
                  </a:ext>
                </a:extLst>
              </a:tr>
            </a:tbl>
          </a:graphicData>
        </a:graphic>
      </p:graphicFrame>
      <p:sp>
        <p:nvSpPr>
          <p:cNvPr id="24" name="TextBox 23">
            <a:extLst>
              <a:ext uri="{FF2B5EF4-FFF2-40B4-BE49-F238E27FC236}">
                <a16:creationId xmlns:a16="http://schemas.microsoft.com/office/drawing/2014/main" id="{0CDACEEC-93A7-40F8-AF33-A6711ADD7198}"/>
              </a:ext>
            </a:extLst>
          </p:cNvPr>
          <p:cNvSpPr txBox="1"/>
          <p:nvPr/>
        </p:nvSpPr>
        <p:spPr>
          <a:xfrm>
            <a:off x="337127" y="4195310"/>
            <a:ext cx="42893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Is Matt correct? _______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868BD36-20F3-4DAE-92F7-488821935B72}"/>
              </a:ext>
            </a:extLst>
          </p:cNvPr>
          <p:cNvSpPr txBox="1"/>
          <p:nvPr/>
        </p:nvSpPr>
        <p:spPr>
          <a:xfrm>
            <a:off x="337127" y="5019714"/>
            <a:ext cx="37967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Explain your answer.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9F2D5202-4B7C-48EB-8DA7-0727E1D379FE}"/>
              </a:ext>
            </a:extLst>
          </p:cNvPr>
          <p:cNvSpPr txBox="1"/>
          <p:nvPr/>
        </p:nvSpPr>
        <p:spPr>
          <a:xfrm>
            <a:off x="337127" y="5841304"/>
            <a:ext cx="109880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Matt has ordered the numbers from greatest to smallest.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E34F7325-FC20-4E7E-979C-A43980C41684}"/>
              </a:ext>
            </a:extLst>
          </p:cNvPr>
          <p:cNvSpPr txBox="1"/>
          <p:nvPr/>
        </p:nvSpPr>
        <p:spPr>
          <a:xfrm>
            <a:off x="3076575" y="4195310"/>
            <a:ext cx="10572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No</a:t>
            </a:r>
          </a:p>
        </p:txBody>
      </p:sp>
    </p:spTree>
    <p:extLst>
      <p:ext uri="{BB962C8B-B14F-4D97-AF65-F5344CB8AC3E}">
        <p14:creationId xmlns:p14="http://schemas.microsoft.com/office/powerpoint/2010/main" val="2683124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262"/>
            <a:ext cx="12191999" cy="6998429"/>
          </a:xfrm>
          <a:prstGeom prst="rect">
            <a:avLst/>
          </a:prstGeom>
        </p:spPr>
      </p:pic>
      <p:sp>
        <p:nvSpPr>
          <p:cNvPr id="19" name="Teardrop 18">
            <a:extLst>
              <a:ext uri="{FF2B5EF4-FFF2-40B4-BE49-F238E27FC236}">
                <a16:creationId xmlns:a16="http://schemas.microsoft.com/office/drawing/2014/main" id="{93EA6C46-450F-40A0-A879-4DB9E6DF13C3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Problem solving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001BD30-D4BB-4DAA-AFDA-3186999796EF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307" y="1823791"/>
            <a:ext cx="3284677" cy="142160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F28AE3D-D400-4716-AF1C-3F16E62169F5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8182" y="1823791"/>
            <a:ext cx="3284677" cy="1421608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0F93A7DE-D829-46B2-8F7D-539045B4DFC8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2057" y="1823791"/>
            <a:ext cx="3284677" cy="1421608"/>
          </a:xfrm>
          <a:prstGeom prst="rect">
            <a:avLst/>
          </a:prstGeom>
        </p:spPr>
      </p:pic>
      <p:sp>
        <p:nvSpPr>
          <p:cNvPr id="14" name="Oval 13">
            <a:extLst>
              <a:ext uri="{FF2B5EF4-FFF2-40B4-BE49-F238E27FC236}">
                <a16:creationId xmlns:a16="http://schemas.microsoft.com/office/drawing/2014/main" id="{A6071B0F-22E4-4DC2-B569-6F9DA55D57DC}"/>
              </a:ext>
            </a:extLst>
          </p:cNvPr>
          <p:cNvSpPr/>
          <p:nvPr/>
        </p:nvSpPr>
        <p:spPr>
          <a:xfrm>
            <a:off x="4725297" y="2064688"/>
            <a:ext cx="396000" cy="396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4B56B97D-F9AC-4216-A034-FEB2CC991D59}"/>
              </a:ext>
            </a:extLst>
          </p:cNvPr>
          <p:cNvSpPr/>
          <p:nvPr/>
        </p:nvSpPr>
        <p:spPr>
          <a:xfrm>
            <a:off x="5324123" y="2064688"/>
            <a:ext cx="396000" cy="396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B725AA42-4D21-4CB6-B84C-79EB69F1B881}"/>
              </a:ext>
            </a:extLst>
          </p:cNvPr>
          <p:cNvSpPr/>
          <p:nvPr/>
        </p:nvSpPr>
        <p:spPr>
          <a:xfrm>
            <a:off x="5914725" y="2064688"/>
            <a:ext cx="396000" cy="396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59C2CBD1-61B1-497D-8CA4-40B854823576}"/>
              </a:ext>
            </a:extLst>
          </p:cNvPr>
          <p:cNvSpPr/>
          <p:nvPr/>
        </p:nvSpPr>
        <p:spPr>
          <a:xfrm>
            <a:off x="6505667" y="2064688"/>
            <a:ext cx="396000" cy="396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id="{20E0F7F2-F3E6-4C31-9276-A27C26969BF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307" y="4101798"/>
            <a:ext cx="3284677" cy="1421608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738CBA6B-6899-4739-B31D-309EC7F0F55C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2057" y="4101798"/>
            <a:ext cx="3284677" cy="1421608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ACB1C1A3-EA82-4D15-ABE8-6B444FEE706D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8182" y="4101798"/>
            <a:ext cx="3284677" cy="1421608"/>
          </a:xfrm>
          <a:prstGeom prst="rect">
            <a:avLst/>
          </a:prstGeom>
        </p:spPr>
      </p:pic>
      <p:sp>
        <p:nvSpPr>
          <p:cNvPr id="34" name="Oval 33">
            <a:extLst>
              <a:ext uri="{FF2B5EF4-FFF2-40B4-BE49-F238E27FC236}">
                <a16:creationId xmlns:a16="http://schemas.microsoft.com/office/drawing/2014/main" id="{B8FC1815-0705-489B-A09A-6EC44DB41164}"/>
              </a:ext>
            </a:extLst>
          </p:cNvPr>
          <p:cNvSpPr/>
          <p:nvPr/>
        </p:nvSpPr>
        <p:spPr>
          <a:xfrm>
            <a:off x="4725297" y="4343577"/>
            <a:ext cx="396000" cy="396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90F9E1F1-7E7D-454E-A3A5-B79970220FD4}"/>
              </a:ext>
            </a:extLst>
          </p:cNvPr>
          <p:cNvSpPr/>
          <p:nvPr/>
        </p:nvSpPr>
        <p:spPr>
          <a:xfrm>
            <a:off x="5324123" y="4343577"/>
            <a:ext cx="396000" cy="396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A616912E-A797-4515-87D2-335E171AAC8B}"/>
              </a:ext>
            </a:extLst>
          </p:cNvPr>
          <p:cNvSpPr/>
          <p:nvPr/>
        </p:nvSpPr>
        <p:spPr>
          <a:xfrm>
            <a:off x="5914725" y="4341813"/>
            <a:ext cx="396000" cy="396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E3D21D6C-22B6-4C5D-9984-62D859B960E2}"/>
              </a:ext>
            </a:extLst>
          </p:cNvPr>
          <p:cNvSpPr/>
          <p:nvPr/>
        </p:nvSpPr>
        <p:spPr>
          <a:xfrm>
            <a:off x="6505667" y="4343224"/>
            <a:ext cx="396000" cy="396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35DAB5FD-973C-4E81-9826-92DB55672E5E}"/>
              </a:ext>
            </a:extLst>
          </p:cNvPr>
          <p:cNvSpPr/>
          <p:nvPr/>
        </p:nvSpPr>
        <p:spPr>
          <a:xfrm>
            <a:off x="7096269" y="4341813"/>
            <a:ext cx="396000" cy="396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FE2A9FC7-4DA1-4D9B-A7AF-B0BB9731E8DC}"/>
              </a:ext>
            </a:extLst>
          </p:cNvPr>
          <p:cNvSpPr/>
          <p:nvPr/>
        </p:nvSpPr>
        <p:spPr>
          <a:xfrm>
            <a:off x="4725297" y="4919250"/>
            <a:ext cx="396000" cy="396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3802449-2E3D-4C58-AD84-0CAB6F31EAC1}"/>
              </a:ext>
            </a:extLst>
          </p:cNvPr>
          <p:cNvSpPr txBox="1"/>
          <p:nvPr/>
        </p:nvSpPr>
        <p:spPr>
          <a:xfrm>
            <a:off x="939011" y="3138560"/>
            <a:ext cx="30152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smallest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BA1BF459-A6D4-4A95-A5EA-27F026946B93}"/>
              </a:ext>
            </a:extLst>
          </p:cNvPr>
          <p:cNvSpPr txBox="1"/>
          <p:nvPr/>
        </p:nvSpPr>
        <p:spPr>
          <a:xfrm>
            <a:off x="8166761" y="3138560"/>
            <a:ext cx="30152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greatest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EA89BD59-2FFB-48A6-8EA8-B71961408434}"/>
              </a:ext>
            </a:extLst>
          </p:cNvPr>
          <p:cNvSpPr txBox="1"/>
          <p:nvPr/>
        </p:nvSpPr>
        <p:spPr>
          <a:xfrm>
            <a:off x="939011" y="5396211"/>
            <a:ext cx="30152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greatest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76D22F1-8EF7-49BE-A73B-B737C75DBF6B}"/>
              </a:ext>
            </a:extLst>
          </p:cNvPr>
          <p:cNvSpPr txBox="1"/>
          <p:nvPr/>
        </p:nvSpPr>
        <p:spPr>
          <a:xfrm>
            <a:off x="8166761" y="5396211"/>
            <a:ext cx="30152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smallest</a:t>
            </a:r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6FC4394A-CF87-4D53-BE2E-7F44057FA0B2}"/>
              </a:ext>
            </a:extLst>
          </p:cNvPr>
          <p:cNvSpPr/>
          <p:nvPr/>
        </p:nvSpPr>
        <p:spPr>
          <a:xfrm>
            <a:off x="5322272" y="4919250"/>
            <a:ext cx="396000" cy="396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D7ECA463-52F2-4B59-8916-2880C869D033}"/>
              </a:ext>
            </a:extLst>
          </p:cNvPr>
          <p:cNvSpPr txBox="1"/>
          <p:nvPr/>
        </p:nvSpPr>
        <p:spPr>
          <a:xfrm>
            <a:off x="489527" y="375846"/>
            <a:ext cx="1000778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many counters could go in the ten frames to make them correct?</a:t>
            </a:r>
          </a:p>
        </p:txBody>
      </p:sp>
    </p:spTree>
    <p:extLst>
      <p:ext uri="{BB962C8B-B14F-4D97-AF65-F5344CB8AC3E}">
        <p14:creationId xmlns:p14="http://schemas.microsoft.com/office/powerpoint/2010/main" val="4479540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6" grpId="0" animBg="1"/>
      <p:bldP spid="18" grpId="0" animBg="1"/>
      <p:bldP spid="22" grpId="0" animBg="1"/>
      <p:bldP spid="34" grpId="0" animBg="1"/>
      <p:bldP spid="36" grpId="0" animBg="1"/>
      <p:bldP spid="37" grpId="0" animBg="1"/>
      <p:bldP spid="39" grpId="0" animBg="1"/>
      <p:bldP spid="40" grpId="0" animBg="1"/>
      <p:bldP spid="41" grpId="0" animBg="1"/>
      <p:bldP spid="4" grpId="0"/>
      <p:bldP spid="46" grpId="0"/>
      <p:bldP spid="47" grpId="0"/>
      <p:bldP spid="48" grpId="0"/>
      <p:bldP spid="38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262"/>
            <a:ext cx="12191999" cy="6998429"/>
          </a:xfrm>
          <a:prstGeom prst="rect">
            <a:avLst/>
          </a:prstGeom>
        </p:spPr>
      </p:pic>
      <p:sp>
        <p:nvSpPr>
          <p:cNvPr id="19" name="Teardrop 18">
            <a:extLst>
              <a:ext uri="{FF2B5EF4-FFF2-40B4-BE49-F238E27FC236}">
                <a16:creationId xmlns:a16="http://schemas.microsoft.com/office/drawing/2014/main" id="{93EA6C46-450F-40A0-A879-4DB9E6DF13C3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Problem solving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3802449-2E3D-4C58-AD84-0CAB6F31EAC1}"/>
              </a:ext>
            </a:extLst>
          </p:cNvPr>
          <p:cNvSpPr txBox="1"/>
          <p:nvPr/>
        </p:nvSpPr>
        <p:spPr>
          <a:xfrm>
            <a:off x="1193628" y="5386658"/>
            <a:ext cx="29824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smallest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BA1BF459-A6D4-4A95-A5EA-27F026946B93}"/>
              </a:ext>
            </a:extLst>
          </p:cNvPr>
          <p:cNvSpPr txBox="1"/>
          <p:nvPr/>
        </p:nvSpPr>
        <p:spPr>
          <a:xfrm>
            <a:off x="8015960" y="5397996"/>
            <a:ext cx="29824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greatest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FFEA0A12-A154-4534-AAC5-7B5B91989D7F}"/>
              </a:ext>
            </a:extLst>
          </p:cNvPr>
          <p:cNvSpPr/>
          <p:nvPr/>
        </p:nvSpPr>
        <p:spPr>
          <a:xfrm>
            <a:off x="1193628" y="1750122"/>
            <a:ext cx="2982409" cy="3647874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4772E995-AFC7-428F-B13C-3CDAF756C8A1}"/>
              </a:ext>
            </a:extLst>
          </p:cNvPr>
          <p:cNvSpPr/>
          <p:nvPr/>
        </p:nvSpPr>
        <p:spPr>
          <a:xfrm>
            <a:off x="4604794" y="1750122"/>
            <a:ext cx="2982409" cy="3647874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B758A58D-F8CC-4343-8197-03BB1BF1A6AC}"/>
              </a:ext>
            </a:extLst>
          </p:cNvPr>
          <p:cNvSpPr/>
          <p:nvPr/>
        </p:nvSpPr>
        <p:spPr>
          <a:xfrm>
            <a:off x="8015960" y="1750122"/>
            <a:ext cx="2982409" cy="3647874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DEB48936-ED83-4F2F-8362-2E244D2EF407}"/>
              </a:ext>
            </a:extLst>
          </p:cNvPr>
          <p:cNvSpPr/>
          <p:nvPr/>
        </p:nvSpPr>
        <p:spPr>
          <a:xfrm>
            <a:off x="8429746" y="1925203"/>
            <a:ext cx="396000" cy="396000"/>
          </a:xfrm>
          <a:prstGeom prst="ellipse">
            <a:avLst/>
          </a:prstGeom>
          <a:solidFill>
            <a:srgbClr val="FFC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Oval 55">
            <a:extLst>
              <a:ext uri="{FF2B5EF4-FFF2-40B4-BE49-F238E27FC236}">
                <a16:creationId xmlns:a16="http://schemas.microsoft.com/office/drawing/2014/main" id="{A2FCADC8-BA25-44AD-AB34-9D7BF398EE1A}"/>
              </a:ext>
            </a:extLst>
          </p:cNvPr>
          <p:cNvSpPr/>
          <p:nvPr/>
        </p:nvSpPr>
        <p:spPr>
          <a:xfrm>
            <a:off x="9306364" y="1925203"/>
            <a:ext cx="396000" cy="396000"/>
          </a:xfrm>
          <a:prstGeom prst="ellipse">
            <a:avLst/>
          </a:prstGeom>
          <a:solidFill>
            <a:srgbClr val="FFC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Oval 56">
            <a:extLst>
              <a:ext uri="{FF2B5EF4-FFF2-40B4-BE49-F238E27FC236}">
                <a16:creationId xmlns:a16="http://schemas.microsoft.com/office/drawing/2014/main" id="{58033AD8-2253-4796-BC33-8C0C3638F2CB}"/>
              </a:ext>
            </a:extLst>
          </p:cNvPr>
          <p:cNvSpPr/>
          <p:nvPr/>
        </p:nvSpPr>
        <p:spPr>
          <a:xfrm>
            <a:off x="10194132" y="1925203"/>
            <a:ext cx="396000" cy="396000"/>
          </a:xfrm>
          <a:prstGeom prst="ellipse">
            <a:avLst/>
          </a:prstGeom>
          <a:solidFill>
            <a:srgbClr val="FFC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Oval 57">
            <a:extLst>
              <a:ext uri="{FF2B5EF4-FFF2-40B4-BE49-F238E27FC236}">
                <a16:creationId xmlns:a16="http://schemas.microsoft.com/office/drawing/2014/main" id="{1C8F4959-D7B7-4F99-A9B8-CF11DD460634}"/>
              </a:ext>
            </a:extLst>
          </p:cNvPr>
          <p:cNvSpPr/>
          <p:nvPr/>
        </p:nvSpPr>
        <p:spPr>
          <a:xfrm>
            <a:off x="8429746" y="2501758"/>
            <a:ext cx="396000" cy="396000"/>
          </a:xfrm>
          <a:prstGeom prst="ellipse">
            <a:avLst/>
          </a:prstGeom>
          <a:solidFill>
            <a:srgbClr val="FFC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Oval 58">
            <a:extLst>
              <a:ext uri="{FF2B5EF4-FFF2-40B4-BE49-F238E27FC236}">
                <a16:creationId xmlns:a16="http://schemas.microsoft.com/office/drawing/2014/main" id="{9DC39B8C-836F-4438-8B6F-41E3715C9ACA}"/>
              </a:ext>
            </a:extLst>
          </p:cNvPr>
          <p:cNvSpPr/>
          <p:nvPr/>
        </p:nvSpPr>
        <p:spPr>
          <a:xfrm>
            <a:off x="9306364" y="2501758"/>
            <a:ext cx="396000" cy="396000"/>
          </a:xfrm>
          <a:prstGeom prst="ellipse">
            <a:avLst/>
          </a:prstGeom>
          <a:solidFill>
            <a:srgbClr val="FFC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Oval 59">
            <a:extLst>
              <a:ext uri="{FF2B5EF4-FFF2-40B4-BE49-F238E27FC236}">
                <a16:creationId xmlns:a16="http://schemas.microsoft.com/office/drawing/2014/main" id="{F8718492-5FFC-4A47-BBAC-918D2AC010DC}"/>
              </a:ext>
            </a:extLst>
          </p:cNvPr>
          <p:cNvSpPr/>
          <p:nvPr/>
        </p:nvSpPr>
        <p:spPr>
          <a:xfrm>
            <a:off x="10194132" y="2501758"/>
            <a:ext cx="396000" cy="396000"/>
          </a:xfrm>
          <a:prstGeom prst="ellipse">
            <a:avLst/>
          </a:prstGeom>
          <a:solidFill>
            <a:srgbClr val="FFC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Oval 60">
            <a:extLst>
              <a:ext uri="{FF2B5EF4-FFF2-40B4-BE49-F238E27FC236}">
                <a16:creationId xmlns:a16="http://schemas.microsoft.com/office/drawing/2014/main" id="{7D73B62D-467D-4B41-8CC8-CD5230C1DCE7}"/>
              </a:ext>
            </a:extLst>
          </p:cNvPr>
          <p:cNvSpPr/>
          <p:nvPr/>
        </p:nvSpPr>
        <p:spPr>
          <a:xfrm>
            <a:off x="8429746" y="3079054"/>
            <a:ext cx="396000" cy="396000"/>
          </a:xfrm>
          <a:prstGeom prst="ellipse">
            <a:avLst/>
          </a:prstGeom>
          <a:solidFill>
            <a:srgbClr val="FFC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Oval 61">
            <a:extLst>
              <a:ext uri="{FF2B5EF4-FFF2-40B4-BE49-F238E27FC236}">
                <a16:creationId xmlns:a16="http://schemas.microsoft.com/office/drawing/2014/main" id="{B51D4742-3FA5-4368-831B-F850BBB4B0C1}"/>
              </a:ext>
            </a:extLst>
          </p:cNvPr>
          <p:cNvSpPr/>
          <p:nvPr/>
        </p:nvSpPr>
        <p:spPr>
          <a:xfrm>
            <a:off x="9306364" y="3079054"/>
            <a:ext cx="396000" cy="396000"/>
          </a:xfrm>
          <a:prstGeom prst="ellipse">
            <a:avLst/>
          </a:prstGeom>
          <a:solidFill>
            <a:srgbClr val="FFC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Oval 62">
            <a:extLst>
              <a:ext uri="{FF2B5EF4-FFF2-40B4-BE49-F238E27FC236}">
                <a16:creationId xmlns:a16="http://schemas.microsoft.com/office/drawing/2014/main" id="{B8D5ACEE-0CDA-4A67-8920-01003C414A9F}"/>
              </a:ext>
            </a:extLst>
          </p:cNvPr>
          <p:cNvSpPr/>
          <p:nvPr/>
        </p:nvSpPr>
        <p:spPr>
          <a:xfrm>
            <a:off x="10194132" y="3079054"/>
            <a:ext cx="396000" cy="396000"/>
          </a:xfrm>
          <a:prstGeom prst="ellipse">
            <a:avLst/>
          </a:prstGeom>
          <a:solidFill>
            <a:srgbClr val="FFC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Oval 63">
            <a:extLst>
              <a:ext uri="{FF2B5EF4-FFF2-40B4-BE49-F238E27FC236}">
                <a16:creationId xmlns:a16="http://schemas.microsoft.com/office/drawing/2014/main" id="{28967885-3FAB-4DC3-802B-72CA92BE983F}"/>
              </a:ext>
            </a:extLst>
          </p:cNvPr>
          <p:cNvSpPr/>
          <p:nvPr/>
        </p:nvSpPr>
        <p:spPr>
          <a:xfrm>
            <a:off x="8429746" y="3655609"/>
            <a:ext cx="396000" cy="396000"/>
          </a:xfrm>
          <a:prstGeom prst="ellipse">
            <a:avLst/>
          </a:prstGeom>
          <a:solidFill>
            <a:srgbClr val="FFC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Oval 64">
            <a:extLst>
              <a:ext uri="{FF2B5EF4-FFF2-40B4-BE49-F238E27FC236}">
                <a16:creationId xmlns:a16="http://schemas.microsoft.com/office/drawing/2014/main" id="{E8E4D843-FCFB-45FD-9A7A-862F0F25680E}"/>
              </a:ext>
            </a:extLst>
          </p:cNvPr>
          <p:cNvSpPr/>
          <p:nvPr/>
        </p:nvSpPr>
        <p:spPr>
          <a:xfrm>
            <a:off x="9306364" y="3655609"/>
            <a:ext cx="396000" cy="396000"/>
          </a:xfrm>
          <a:prstGeom prst="ellipse">
            <a:avLst/>
          </a:prstGeom>
          <a:solidFill>
            <a:srgbClr val="FFC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Oval 65">
            <a:extLst>
              <a:ext uri="{FF2B5EF4-FFF2-40B4-BE49-F238E27FC236}">
                <a16:creationId xmlns:a16="http://schemas.microsoft.com/office/drawing/2014/main" id="{166E9DBC-4CD0-4FEE-B7F9-EB63E83B6660}"/>
              </a:ext>
            </a:extLst>
          </p:cNvPr>
          <p:cNvSpPr/>
          <p:nvPr/>
        </p:nvSpPr>
        <p:spPr>
          <a:xfrm>
            <a:off x="10194132" y="3655609"/>
            <a:ext cx="396000" cy="396000"/>
          </a:xfrm>
          <a:prstGeom prst="ellipse">
            <a:avLst/>
          </a:prstGeom>
          <a:solidFill>
            <a:srgbClr val="FFC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Oval 66">
            <a:extLst>
              <a:ext uri="{FF2B5EF4-FFF2-40B4-BE49-F238E27FC236}">
                <a16:creationId xmlns:a16="http://schemas.microsoft.com/office/drawing/2014/main" id="{EC34AF47-0CF1-42D3-8412-D020E1ACF0CD}"/>
              </a:ext>
            </a:extLst>
          </p:cNvPr>
          <p:cNvSpPr/>
          <p:nvPr/>
        </p:nvSpPr>
        <p:spPr>
          <a:xfrm>
            <a:off x="8429746" y="4226142"/>
            <a:ext cx="396000" cy="396000"/>
          </a:xfrm>
          <a:prstGeom prst="ellipse">
            <a:avLst/>
          </a:prstGeom>
          <a:solidFill>
            <a:srgbClr val="FFC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Oval 67">
            <a:extLst>
              <a:ext uri="{FF2B5EF4-FFF2-40B4-BE49-F238E27FC236}">
                <a16:creationId xmlns:a16="http://schemas.microsoft.com/office/drawing/2014/main" id="{B6F43335-3F3C-4CD1-951F-5C4E5647786F}"/>
              </a:ext>
            </a:extLst>
          </p:cNvPr>
          <p:cNvSpPr/>
          <p:nvPr/>
        </p:nvSpPr>
        <p:spPr>
          <a:xfrm>
            <a:off x="9306364" y="4226142"/>
            <a:ext cx="396000" cy="396000"/>
          </a:xfrm>
          <a:prstGeom prst="ellipse">
            <a:avLst/>
          </a:prstGeom>
          <a:solidFill>
            <a:srgbClr val="FFC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Oval 68">
            <a:extLst>
              <a:ext uri="{FF2B5EF4-FFF2-40B4-BE49-F238E27FC236}">
                <a16:creationId xmlns:a16="http://schemas.microsoft.com/office/drawing/2014/main" id="{5B8397AB-6922-4640-83D5-F66035011574}"/>
              </a:ext>
            </a:extLst>
          </p:cNvPr>
          <p:cNvSpPr/>
          <p:nvPr/>
        </p:nvSpPr>
        <p:spPr>
          <a:xfrm>
            <a:off x="10194132" y="4226142"/>
            <a:ext cx="396000" cy="396000"/>
          </a:xfrm>
          <a:prstGeom prst="ellipse">
            <a:avLst/>
          </a:prstGeom>
          <a:solidFill>
            <a:srgbClr val="FFC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Oval 69">
            <a:extLst>
              <a:ext uri="{FF2B5EF4-FFF2-40B4-BE49-F238E27FC236}">
                <a16:creationId xmlns:a16="http://schemas.microsoft.com/office/drawing/2014/main" id="{61B972F1-B157-49DA-8935-FC00AC716DC4}"/>
              </a:ext>
            </a:extLst>
          </p:cNvPr>
          <p:cNvSpPr/>
          <p:nvPr/>
        </p:nvSpPr>
        <p:spPr>
          <a:xfrm>
            <a:off x="8429746" y="4802697"/>
            <a:ext cx="396000" cy="396000"/>
          </a:xfrm>
          <a:prstGeom prst="ellipse">
            <a:avLst/>
          </a:prstGeom>
          <a:solidFill>
            <a:srgbClr val="FFC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Oval 70">
            <a:extLst>
              <a:ext uri="{FF2B5EF4-FFF2-40B4-BE49-F238E27FC236}">
                <a16:creationId xmlns:a16="http://schemas.microsoft.com/office/drawing/2014/main" id="{7CEE5E16-11CA-4C15-A79E-CB1A098BB16B}"/>
              </a:ext>
            </a:extLst>
          </p:cNvPr>
          <p:cNvSpPr/>
          <p:nvPr/>
        </p:nvSpPr>
        <p:spPr>
          <a:xfrm>
            <a:off x="9306364" y="4802697"/>
            <a:ext cx="396000" cy="396000"/>
          </a:xfrm>
          <a:prstGeom prst="ellipse">
            <a:avLst/>
          </a:prstGeom>
          <a:solidFill>
            <a:srgbClr val="FFC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2" name="Oval 71">
            <a:extLst>
              <a:ext uri="{FF2B5EF4-FFF2-40B4-BE49-F238E27FC236}">
                <a16:creationId xmlns:a16="http://schemas.microsoft.com/office/drawing/2014/main" id="{D1D35C6E-30DB-47EA-B883-B487F3F9EE2D}"/>
              </a:ext>
            </a:extLst>
          </p:cNvPr>
          <p:cNvSpPr/>
          <p:nvPr/>
        </p:nvSpPr>
        <p:spPr>
          <a:xfrm>
            <a:off x="10194132" y="4802697"/>
            <a:ext cx="396000" cy="396000"/>
          </a:xfrm>
          <a:prstGeom prst="ellipse">
            <a:avLst/>
          </a:prstGeom>
          <a:solidFill>
            <a:srgbClr val="FFC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6AAF7534-18A8-4DE2-8759-C963DFE7D469}"/>
              </a:ext>
            </a:extLst>
          </p:cNvPr>
          <p:cNvSpPr txBox="1"/>
          <p:nvPr/>
        </p:nvSpPr>
        <p:spPr>
          <a:xfrm>
            <a:off x="489527" y="375846"/>
            <a:ext cx="988891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many counters could go in the boxes to make them correct?</a:t>
            </a:r>
          </a:p>
        </p:txBody>
      </p:sp>
    </p:spTree>
    <p:extLst>
      <p:ext uri="{BB962C8B-B14F-4D97-AF65-F5344CB8AC3E}">
        <p14:creationId xmlns:p14="http://schemas.microsoft.com/office/powerpoint/2010/main" val="29543090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6" grpId="0"/>
      <p:bldP spid="38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12A04D30-AED9-4FCE-937F-B50799E582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262"/>
            <a:ext cx="12191999" cy="69984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CCBD8AF0-6CBF-4231-A01C-E94E6629E590}"/>
              </a:ext>
            </a:extLst>
          </p:cNvPr>
          <p:cNvSpPr txBox="1"/>
          <p:nvPr/>
        </p:nvSpPr>
        <p:spPr>
          <a:xfrm>
            <a:off x="206476" y="3173095"/>
            <a:ext cx="117495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Step: Order numbers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CD9B7228-DCD2-4E4F-92B3-6837A4E43213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34144" y="334056"/>
            <a:ext cx="1211287" cy="1211287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99CDA12D-16B9-41D8-87A6-51C2D40401C8}"/>
              </a:ext>
            </a:extLst>
          </p:cNvPr>
          <p:cNvSpPr/>
          <p:nvPr/>
        </p:nvSpPr>
        <p:spPr>
          <a:xfrm>
            <a:off x="3729780" y="1890099"/>
            <a:ext cx="4334899" cy="1030081"/>
          </a:xfrm>
          <a:prstGeom prst="rect">
            <a:avLst/>
          </a:prstGeom>
          <a:solidFill>
            <a:schemeClr val="accent1">
              <a:lumMod val="20000"/>
              <a:lumOff val="80000"/>
              <a:alpha val="16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Lesson 4</a:t>
            </a:r>
          </a:p>
        </p:txBody>
      </p:sp>
    </p:spTree>
    <p:extLst>
      <p:ext uri="{BB962C8B-B14F-4D97-AF65-F5344CB8AC3E}">
        <p14:creationId xmlns:p14="http://schemas.microsoft.com/office/powerpoint/2010/main" val="91429872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Group 23">
            <a:extLst>
              <a:ext uri="{FF2B5EF4-FFF2-40B4-BE49-F238E27FC236}">
                <a16:creationId xmlns:a16="http://schemas.microsoft.com/office/drawing/2014/main" id="{9ACDF83A-4AD3-40DD-B3BD-D060FA86213C}"/>
              </a:ext>
            </a:extLst>
          </p:cNvPr>
          <p:cNvGrpSpPr/>
          <p:nvPr/>
        </p:nvGrpSpPr>
        <p:grpSpPr>
          <a:xfrm>
            <a:off x="0" y="-8262"/>
            <a:ext cx="12191999" cy="6998429"/>
            <a:chOff x="0" y="-8262"/>
            <a:chExt cx="12191999" cy="6998429"/>
          </a:xfrm>
        </p:grpSpPr>
        <p:grpSp>
          <p:nvGrpSpPr>
            <p:cNvPr id="23" name="Group 22">
              <a:extLst>
                <a:ext uri="{FF2B5EF4-FFF2-40B4-BE49-F238E27FC236}">
                  <a16:creationId xmlns:a16="http://schemas.microsoft.com/office/drawing/2014/main" id="{972F0E37-E8AE-43F9-8A2C-19E19B24C140}"/>
                </a:ext>
              </a:extLst>
            </p:cNvPr>
            <p:cNvGrpSpPr/>
            <p:nvPr/>
          </p:nvGrpSpPr>
          <p:grpSpPr>
            <a:xfrm>
              <a:off x="0" y="-8262"/>
              <a:ext cx="12191999" cy="6998429"/>
              <a:chOff x="0" y="-8262"/>
              <a:chExt cx="12191999" cy="6998429"/>
            </a:xfrm>
          </p:grpSpPr>
          <p:pic>
            <p:nvPicPr>
              <p:cNvPr id="20" name="Picture 19">
                <a:extLst>
                  <a:ext uri="{FF2B5EF4-FFF2-40B4-BE49-F238E27FC236}">
                    <a16:creationId xmlns:a16="http://schemas.microsoft.com/office/drawing/2014/main" id="{B9CCE23E-A2B2-4A93-A247-2009D3E02B5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0" y="-8262"/>
                <a:ext cx="12191999" cy="6998429"/>
              </a:xfrm>
              <a:prstGeom prst="rect">
                <a:avLst/>
              </a:prstGeom>
            </p:spPr>
          </p:pic>
          <p:grpSp>
            <p:nvGrpSpPr>
              <p:cNvPr id="7" name="Group 6">
                <a:extLst>
                  <a:ext uri="{FF2B5EF4-FFF2-40B4-BE49-F238E27FC236}">
                    <a16:creationId xmlns:a16="http://schemas.microsoft.com/office/drawing/2014/main" id="{6269B5EE-5E0F-4B9D-B43C-0D901023A386}"/>
                  </a:ext>
                </a:extLst>
              </p:cNvPr>
              <p:cNvGrpSpPr/>
              <p:nvPr/>
            </p:nvGrpSpPr>
            <p:grpSpPr>
              <a:xfrm>
                <a:off x="2537757" y="1699383"/>
                <a:ext cx="7023326" cy="2034865"/>
                <a:chOff x="2537757" y="1699383"/>
                <a:chExt cx="7023326" cy="2034865"/>
              </a:xfrm>
            </p:grpSpPr>
            <p:pic>
              <p:nvPicPr>
                <p:cNvPr id="10" name="Picture 9">
                  <a:extLst>
                    <a:ext uri="{FF2B5EF4-FFF2-40B4-BE49-F238E27FC236}">
                      <a16:creationId xmlns:a16="http://schemas.microsoft.com/office/drawing/2014/main" id="{B854B853-B3E5-4E27-BDA8-BED08DDA940E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4" cstate="hqprint">
                  <a:extLst>
                    <a:ext uri="{BEBA8EAE-BF5A-486C-A8C5-ECC9F3942E4B}">
                      <a14:imgProps xmlns:a14="http://schemas.microsoft.com/office/drawing/2010/main">
                        <a14:imgLayer r:embed="rId5">
                          <a14:imgEffect>
                            <a14:brightnessContrast bright="20000"/>
                          </a14:imgEffect>
                        </a14:imgLayer>
                      </a14:imgProps>
                    </a:ex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/>
              </p:blipFill>
              <p:spPr>
                <a:xfrm>
                  <a:off x="8315103" y="1699383"/>
                  <a:ext cx="1245980" cy="2034865"/>
                </a:xfrm>
                <a:prstGeom prst="rect">
                  <a:avLst/>
                </a:prstGeom>
              </p:spPr>
            </p:pic>
            <p:pic>
              <p:nvPicPr>
                <p:cNvPr id="3" name="Picture 2">
                  <a:extLst>
                    <a:ext uri="{FF2B5EF4-FFF2-40B4-BE49-F238E27FC236}">
                      <a16:creationId xmlns:a16="http://schemas.microsoft.com/office/drawing/2014/main" id="{19C08F5D-86DB-4B6B-8823-FF77F3EDCF3C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6" cstate="hqprint">
                  <a:extLst>
                    <a:ext uri="{BEBA8EAE-BF5A-486C-A8C5-ECC9F3942E4B}">
                      <a14:imgProps xmlns:a14="http://schemas.microsoft.com/office/drawing/2010/main">
                        <a14:imgLayer r:embed="rId5">
                          <a14:imgEffect>
                            <a14:brightnessContrast bright="20000" contrast="20000"/>
                          </a14:imgEffect>
                        </a14:imgLayer>
                      </a14:imgProps>
                    </a:ex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/>
              </p:blipFill>
              <p:spPr>
                <a:xfrm>
                  <a:off x="2537757" y="1699383"/>
                  <a:ext cx="1245980" cy="2034865"/>
                </a:xfrm>
                <a:prstGeom prst="rect">
                  <a:avLst/>
                </a:prstGeom>
              </p:spPr>
            </p:pic>
            <p:pic>
              <p:nvPicPr>
                <p:cNvPr id="9" name="Picture 8">
                  <a:extLst>
                    <a:ext uri="{FF2B5EF4-FFF2-40B4-BE49-F238E27FC236}">
                      <a16:creationId xmlns:a16="http://schemas.microsoft.com/office/drawing/2014/main" id="{D147A603-EB15-4921-BDC9-08F34620A456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4" cstate="hqprint">
                  <a:extLst>
                    <a:ext uri="{BEBA8EAE-BF5A-486C-A8C5-ECC9F3942E4B}">
                      <a14:imgProps xmlns:a14="http://schemas.microsoft.com/office/drawing/2010/main">
                        <a14:imgLayer r:embed="rId5">
                          <a14:imgEffect>
                            <a14:brightnessContrast bright="20000"/>
                          </a14:imgEffect>
                        </a14:imgLayer>
                      </a14:imgProps>
                    </a:ex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/>
              </p:blipFill>
              <p:spPr>
                <a:xfrm>
                  <a:off x="5426431" y="1699383"/>
                  <a:ext cx="1245980" cy="2034865"/>
                </a:xfrm>
                <a:prstGeom prst="rect">
                  <a:avLst/>
                </a:prstGeom>
              </p:spPr>
            </p:pic>
          </p:grpSp>
        </p:grp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90CBAFB5-62C5-421D-99C4-05AED1E7E004}"/>
                </a:ext>
              </a:extLst>
            </p:cNvPr>
            <p:cNvSpPr txBox="1"/>
            <p:nvPr/>
          </p:nvSpPr>
          <p:spPr>
            <a:xfrm>
              <a:off x="8717025" y="2624247"/>
              <a:ext cx="498855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4400" b="1" dirty="0">
                  <a:latin typeface="Yu Gothic UI" panose="020B0500000000000000" pitchFamily="34" charset="-128"/>
                  <a:ea typeface="Yu Gothic UI" panose="020B0500000000000000" pitchFamily="34" charset="-128"/>
                </a:rPr>
                <a:t>9</a:t>
              </a: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F23FEACA-10D5-4804-AE2F-A14870A2556B}"/>
                </a:ext>
              </a:extLst>
            </p:cNvPr>
            <p:cNvSpPr txBox="1"/>
            <p:nvPr/>
          </p:nvSpPr>
          <p:spPr>
            <a:xfrm>
              <a:off x="2800743" y="2624249"/>
              <a:ext cx="724878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4400" b="1" dirty="0">
                  <a:latin typeface="Yu Gothic UI" panose="020B0500000000000000" pitchFamily="34" charset="-128"/>
                  <a:ea typeface="Yu Gothic UI" panose="020B0500000000000000" pitchFamily="34" charset="-128"/>
                </a:rPr>
                <a:t>13</a:t>
              </a: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ACB8D9BD-5043-4C6F-8DD4-DB4BE07B6075}"/>
                </a:ext>
              </a:extLst>
            </p:cNvPr>
            <p:cNvSpPr txBox="1"/>
            <p:nvPr/>
          </p:nvSpPr>
          <p:spPr>
            <a:xfrm>
              <a:off x="5689417" y="2624248"/>
              <a:ext cx="724878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4400" b="1" dirty="0">
                  <a:latin typeface="Yu Gothic UI" panose="020B0500000000000000" pitchFamily="34" charset="-128"/>
                  <a:ea typeface="Yu Gothic UI" panose="020B0500000000000000" pitchFamily="34" charset="-128"/>
                </a:rPr>
                <a:t>18</a:t>
              </a:r>
            </a:p>
          </p:txBody>
        </p:sp>
      </p:grpSp>
      <p:sp>
        <p:nvSpPr>
          <p:cNvPr id="35" name="TextBox 34">
            <a:extLst>
              <a:ext uri="{FF2B5EF4-FFF2-40B4-BE49-F238E27FC236}">
                <a16:creationId xmlns:a16="http://schemas.microsoft.com/office/drawing/2014/main" id="{EAE7A425-2A83-4250-BE92-B8F01C1341CA}"/>
              </a:ext>
            </a:extLst>
          </p:cNvPr>
          <p:cNvSpPr txBox="1"/>
          <p:nvPr/>
        </p:nvSpPr>
        <p:spPr>
          <a:xfrm>
            <a:off x="489527" y="375846"/>
            <a:ext cx="76290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Order the numbers from </a:t>
            </a:r>
            <a:r>
              <a:rPr lang="en-GB" sz="2800" b="1" u="sng" dirty="0">
                <a:latin typeface="Yu Gothic UI" panose="020B0500000000000000" pitchFamily="34" charset="-128"/>
                <a:ea typeface="Yu Gothic UI" panose="020B0500000000000000" pitchFamily="34" charset="-128"/>
              </a:rPr>
              <a:t>smallest</a:t>
            </a:r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 to </a:t>
            </a:r>
            <a:r>
              <a:rPr lang="en-GB" sz="2800" b="1" u="sng" dirty="0">
                <a:latin typeface="Yu Gothic UI" panose="020B0500000000000000" pitchFamily="34" charset="-128"/>
                <a:ea typeface="Yu Gothic UI" panose="020B0500000000000000" pitchFamily="34" charset="-128"/>
              </a:rPr>
              <a:t>greatest</a:t>
            </a:r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.</a:t>
            </a:r>
          </a:p>
        </p:txBody>
      </p:sp>
      <p:sp>
        <p:nvSpPr>
          <p:cNvPr id="8" name="Teardrop 7">
            <a:extLst>
              <a:ext uri="{FF2B5EF4-FFF2-40B4-BE49-F238E27FC236}">
                <a16:creationId xmlns:a16="http://schemas.microsoft.com/office/drawing/2014/main" id="{F80EB8AB-76B7-43C0-9713-9AD0890B0F51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6C80ACC-B6C5-4FA5-97F4-B6E4062AD003}"/>
              </a:ext>
            </a:extLst>
          </p:cNvPr>
          <p:cNvSpPr txBox="1"/>
          <p:nvPr/>
        </p:nvSpPr>
        <p:spPr>
          <a:xfrm>
            <a:off x="8475066" y="4978692"/>
            <a:ext cx="1008000" cy="1008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4274034-58A9-4554-A98D-2C80A034380D}"/>
              </a:ext>
            </a:extLst>
          </p:cNvPr>
          <p:cNvSpPr txBox="1"/>
          <p:nvPr/>
        </p:nvSpPr>
        <p:spPr>
          <a:xfrm>
            <a:off x="5591998" y="4978692"/>
            <a:ext cx="1008000" cy="1008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10D43CC-81A9-49C6-B947-FF58F9138FAA}"/>
              </a:ext>
            </a:extLst>
          </p:cNvPr>
          <p:cNvSpPr txBox="1"/>
          <p:nvPr/>
        </p:nvSpPr>
        <p:spPr>
          <a:xfrm>
            <a:off x="2708934" y="4978692"/>
            <a:ext cx="1008000" cy="1008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D9B4F83-1298-4B95-96B1-C142A71C45FF}"/>
              </a:ext>
            </a:extLst>
          </p:cNvPr>
          <p:cNvSpPr txBox="1"/>
          <p:nvPr/>
        </p:nvSpPr>
        <p:spPr>
          <a:xfrm>
            <a:off x="2985949" y="5159527"/>
            <a:ext cx="44275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9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BFCCCAA-B9B6-4C1D-9C89-A30509A55EE8}"/>
              </a:ext>
            </a:extLst>
          </p:cNvPr>
          <p:cNvSpPr txBox="1"/>
          <p:nvPr/>
        </p:nvSpPr>
        <p:spPr>
          <a:xfrm>
            <a:off x="5787556" y="5159527"/>
            <a:ext cx="62709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13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E55127D8-B80B-4A20-AEA9-E0DC2376E16C}"/>
              </a:ext>
            </a:extLst>
          </p:cNvPr>
          <p:cNvSpPr txBox="1"/>
          <p:nvPr/>
        </p:nvSpPr>
        <p:spPr>
          <a:xfrm>
            <a:off x="8665518" y="5159527"/>
            <a:ext cx="62709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18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881F93DE-B7D3-44E9-84DE-396FCCF86FB2}"/>
              </a:ext>
            </a:extLst>
          </p:cNvPr>
          <p:cNvSpPr txBox="1"/>
          <p:nvPr/>
        </p:nvSpPr>
        <p:spPr>
          <a:xfrm>
            <a:off x="636513" y="5251860"/>
            <a:ext cx="18428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smallest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D2E4C360-47A9-4A08-904D-7B37845D68DB}"/>
              </a:ext>
            </a:extLst>
          </p:cNvPr>
          <p:cNvSpPr txBox="1"/>
          <p:nvPr/>
        </p:nvSpPr>
        <p:spPr>
          <a:xfrm>
            <a:off x="9653493" y="5251860"/>
            <a:ext cx="19019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greatest</a:t>
            </a:r>
          </a:p>
        </p:txBody>
      </p:sp>
    </p:spTree>
    <p:extLst>
      <p:ext uri="{BB962C8B-B14F-4D97-AF65-F5344CB8AC3E}">
        <p14:creationId xmlns:p14="http://schemas.microsoft.com/office/powerpoint/2010/main" val="11348165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3FFEC26-8B56-4D65-ADD1-AE63598D4B2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EC2C6317-4900-4A06-8338-E5635E9C5DE1}"/>
              </a:ext>
            </a:extLst>
          </p:cNvPr>
          <p:cNvSpPr txBox="1"/>
          <p:nvPr/>
        </p:nvSpPr>
        <p:spPr>
          <a:xfrm>
            <a:off x="489527" y="375846"/>
            <a:ext cx="76290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Order the numbers from </a:t>
            </a:r>
            <a:r>
              <a:rPr lang="en-GB" sz="2800" b="1" u="sng" dirty="0">
                <a:latin typeface="Yu Gothic UI" panose="020B0500000000000000" pitchFamily="34" charset="-128"/>
                <a:ea typeface="Yu Gothic UI" panose="020B0500000000000000" pitchFamily="34" charset="-128"/>
              </a:rPr>
              <a:t>smallest</a:t>
            </a:r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 to </a:t>
            </a:r>
            <a:r>
              <a:rPr lang="en-GB" sz="2800" b="1" u="sng" dirty="0">
                <a:latin typeface="Yu Gothic UI" panose="020B0500000000000000" pitchFamily="34" charset="-128"/>
                <a:ea typeface="Yu Gothic UI" panose="020B0500000000000000" pitchFamily="34" charset="-128"/>
              </a:rPr>
              <a:t>greatest</a:t>
            </a:r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.</a:t>
            </a:r>
          </a:p>
        </p:txBody>
      </p:sp>
      <p:sp>
        <p:nvSpPr>
          <p:cNvPr id="29" name="Teardrop 28">
            <a:extLst>
              <a:ext uri="{FF2B5EF4-FFF2-40B4-BE49-F238E27FC236}">
                <a16:creationId xmlns:a16="http://schemas.microsoft.com/office/drawing/2014/main" id="{EEDD1394-B5A8-4369-B709-4588C4416F01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1E6F5C61-6072-4950-A3B9-72537583D2F3}"/>
              </a:ext>
            </a:extLst>
          </p:cNvPr>
          <p:cNvSpPr txBox="1"/>
          <p:nvPr/>
        </p:nvSpPr>
        <p:spPr>
          <a:xfrm>
            <a:off x="8531865" y="4978692"/>
            <a:ext cx="1008000" cy="1008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DA6EB491-4834-4CBD-8836-36EA6115A90C}"/>
              </a:ext>
            </a:extLst>
          </p:cNvPr>
          <p:cNvSpPr txBox="1"/>
          <p:nvPr/>
        </p:nvSpPr>
        <p:spPr>
          <a:xfrm>
            <a:off x="5576482" y="4978692"/>
            <a:ext cx="1008000" cy="1008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8C07C283-D718-4ACB-BC3B-E5A901ED8B27}"/>
              </a:ext>
            </a:extLst>
          </p:cNvPr>
          <p:cNvSpPr txBox="1"/>
          <p:nvPr/>
        </p:nvSpPr>
        <p:spPr>
          <a:xfrm>
            <a:off x="2677898" y="4978692"/>
            <a:ext cx="1008000" cy="1008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6F45F12C-76D7-4BC0-ABCA-5BADDA1755CC}"/>
              </a:ext>
            </a:extLst>
          </p:cNvPr>
          <p:cNvSpPr txBox="1"/>
          <p:nvPr/>
        </p:nvSpPr>
        <p:spPr>
          <a:xfrm>
            <a:off x="2960523" y="5159527"/>
            <a:ext cx="44275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6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2FAD2782-2E6D-4031-AAD5-EF52641C6654}"/>
              </a:ext>
            </a:extLst>
          </p:cNvPr>
          <p:cNvSpPr txBox="1"/>
          <p:nvPr/>
        </p:nvSpPr>
        <p:spPr>
          <a:xfrm>
            <a:off x="5766133" y="5159527"/>
            <a:ext cx="62869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16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B57464A2-20D4-4FEA-AED5-6083ACDE7D25}"/>
              </a:ext>
            </a:extLst>
          </p:cNvPr>
          <p:cNvSpPr txBox="1"/>
          <p:nvPr/>
        </p:nvSpPr>
        <p:spPr>
          <a:xfrm>
            <a:off x="8721516" y="5159527"/>
            <a:ext cx="62869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19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76FF3DA6-FBF8-4020-BA4E-B0607A79296C}"/>
              </a:ext>
            </a:extLst>
          </p:cNvPr>
          <p:cNvSpPr txBox="1"/>
          <p:nvPr/>
        </p:nvSpPr>
        <p:spPr>
          <a:xfrm>
            <a:off x="636513" y="5251860"/>
            <a:ext cx="18428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smallest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E4BE4AC9-42F0-4E14-9D33-9B732AA3FAC6}"/>
              </a:ext>
            </a:extLst>
          </p:cNvPr>
          <p:cNvSpPr txBox="1"/>
          <p:nvPr/>
        </p:nvSpPr>
        <p:spPr>
          <a:xfrm>
            <a:off x="9653493" y="5251860"/>
            <a:ext cx="19019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greatest</a:t>
            </a:r>
          </a:p>
        </p:txBody>
      </p:sp>
      <p:grpSp>
        <p:nvGrpSpPr>
          <p:cNvPr id="46" name="Group 45">
            <a:extLst>
              <a:ext uri="{FF2B5EF4-FFF2-40B4-BE49-F238E27FC236}">
                <a16:creationId xmlns:a16="http://schemas.microsoft.com/office/drawing/2014/main" id="{D76AEF65-A28B-48EA-9156-984127C0EC63}"/>
              </a:ext>
            </a:extLst>
          </p:cNvPr>
          <p:cNvGrpSpPr/>
          <p:nvPr/>
        </p:nvGrpSpPr>
        <p:grpSpPr>
          <a:xfrm>
            <a:off x="2693469" y="3124992"/>
            <a:ext cx="900000" cy="900000"/>
            <a:chOff x="-1012372" y="1687284"/>
            <a:chExt cx="900000" cy="900000"/>
          </a:xfrm>
        </p:grpSpPr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B12644AD-1547-44D6-9EC5-89B60E357C6A}"/>
                </a:ext>
              </a:extLst>
            </p:cNvPr>
            <p:cNvSpPr/>
            <p:nvPr/>
          </p:nvSpPr>
          <p:spPr>
            <a:xfrm>
              <a:off x="-1012372" y="1687284"/>
              <a:ext cx="900000" cy="9000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id="{838271F3-F7CA-43D8-9B05-8638FE3C4190}"/>
                </a:ext>
              </a:extLst>
            </p:cNvPr>
            <p:cNvSpPr txBox="1"/>
            <p:nvPr/>
          </p:nvSpPr>
          <p:spPr>
            <a:xfrm>
              <a:off x="-813517" y="1752563"/>
              <a:ext cx="498855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4400" b="1" dirty="0">
                  <a:latin typeface="Yu Gothic UI" panose="020B0500000000000000" pitchFamily="34" charset="-128"/>
                  <a:ea typeface="Yu Gothic UI" panose="020B0500000000000000" pitchFamily="34" charset="-128"/>
                </a:rPr>
                <a:t>6</a:t>
              </a:r>
            </a:p>
          </p:txBody>
        </p:sp>
      </p:grpSp>
      <p:grpSp>
        <p:nvGrpSpPr>
          <p:cNvPr id="49" name="Group 48">
            <a:extLst>
              <a:ext uri="{FF2B5EF4-FFF2-40B4-BE49-F238E27FC236}">
                <a16:creationId xmlns:a16="http://schemas.microsoft.com/office/drawing/2014/main" id="{B685F1DC-1972-455C-AC96-655106B66682}"/>
              </a:ext>
            </a:extLst>
          </p:cNvPr>
          <p:cNvGrpSpPr/>
          <p:nvPr/>
        </p:nvGrpSpPr>
        <p:grpSpPr>
          <a:xfrm>
            <a:off x="8506441" y="3124991"/>
            <a:ext cx="900000" cy="900000"/>
            <a:chOff x="-1012372" y="1687284"/>
            <a:chExt cx="900000" cy="900000"/>
          </a:xfrm>
        </p:grpSpPr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4ECCA523-FBFC-46A0-9CAF-463721AC75A6}"/>
                </a:ext>
              </a:extLst>
            </p:cNvPr>
            <p:cNvSpPr/>
            <p:nvPr/>
          </p:nvSpPr>
          <p:spPr>
            <a:xfrm>
              <a:off x="-1012372" y="1687284"/>
              <a:ext cx="900000" cy="9000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1" name="TextBox 50">
              <a:extLst>
                <a:ext uri="{FF2B5EF4-FFF2-40B4-BE49-F238E27FC236}">
                  <a16:creationId xmlns:a16="http://schemas.microsoft.com/office/drawing/2014/main" id="{6C379D28-0BC8-41C5-9F8B-BD9BAF328C48}"/>
                </a:ext>
              </a:extLst>
            </p:cNvPr>
            <p:cNvSpPr txBox="1"/>
            <p:nvPr/>
          </p:nvSpPr>
          <p:spPr>
            <a:xfrm>
              <a:off x="-922376" y="1752563"/>
              <a:ext cx="726481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4400" b="1" dirty="0">
                  <a:latin typeface="Yu Gothic UI" panose="020B0500000000000000" pitchFamily="34" charset="-128"/>
                  <a:ea typeface="Yu Gothic UI" panose="020B0500000000000000" pitchFamily="34" charset="-128"/>
                </a:rPr>
                <a:t>16</a:t>
              </a:r>
            </a:p>
          </p:txBody>
        </p:sp>
      </p:grpSp>
      <p:grpSp>
        <p:nvGrpSpPr>
          <p:cNvPr id="52" name="Group 51">
            <a:extLst>
              <a:ext uri="{FF2B5EF4-FFF2-40B4-BE49-F238E27FC236}">
                <a16:creationId xmlns:a16="http://schemas.microsoft.com/office/drawing/2014/main" id="{6634BEB7-3B5D-4A62-9774-BD0EBA264F4F}"/>
              </a:ext>
            </a:extLst>
          </p:cNvPr>
          <p:cNvGrpSpPr/>
          <p:nvPr/>
        </p:nvGrpSpPr>
        <p:grpSpPr>
          <a:xfrm>
            <a:off x="5599955" y="3120985"/>
            <a:ext cx="900000" cy="900000"/>
            <a:chOff x="-1012372" y="1687284"/>
            <a:chExt cx="900000" cy="900000"/>
          </a:xfrm>
        </p:grpSpPr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7AC86F43-E923-444C-A1DA-3ED9295504DB}"/>
                </a:ext>
              </a:extLst>
            </p:cNvPr>
            <p:cNvSpPr/>
            <p:nvPr/>
          </p:nvSpPr>
          <p:spPr>
            <a:xfrm>
              <a:off x="-1012372" y="1687284"/>
              <a:ext cx="900000" cy="9000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4" name="TextBox 53">
              <a:extLst>
                <a:ext uri="{FF2B5EF4-FFF2-40B4-BE49-F238E27FC236}">
                  <a16:creationId xmlns:a16="http://schemas.microsoft.com/office/drawing/2014/main" id="{F18062D6-D9D9-489C-B312-F90987F17EE1}"/>
                </a:ext>
              </a:extLst>
            </p:cNvPr>
            <p:cNvSpPr txBox="1"/>
            <p:nvPr/>
          </p:nvSpPr>
          <p:spPr>
            <a:xfrm>
              <a:off x="-911491" y="1752563"/>
              <a:ext cx="726481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4400" b="1" dirty="0">
                  <a:latin typeface="Yu Gothic UI" panose="020B0500000000000000" pitchFamily="34" charset="-128"/>
                  <a:ea typeface="Yu Gothic UI" panose="020B0500000000000000" pitchFamily="34" charset="-128"/>
                </a:rPr>
                <a:t>19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8504826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2" grpId="0"/>
      <p:bldP spid="43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B1B14E2-E194-4B3A-AF81-69A984EDF05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7" name="TextBox 36">
            <a:extLst>
              <a:ext uri="{FF2B5EF4-FFF2-40B4-BE49-F238E27FC236}">
                <a16:creationId xmlns:a16="http://schemas.microsoft.com/office/drawing/2014/main" id="{69D43E41-5DE5-4BD7-8C36-F7F7B9361E2C}"/>
              </a:ext>
            </a:extLst>
          </p:cNvPr>
          <p:cNvSpPr txBox="1"/>
          <p:nvPr/>
        </p:nvSpPr>
        <p:spPr>
          <a:xfrm>
            <a:off x="489527" y="375846"/>
            <a:ext cx="76290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Order the numbers from </a:t>
            </a:r>
            <a:r>
              <a:rPr lang="en-GB" sz="2800" b="1" u="sng" dirty="0">
                <a:latin typeface="Yu Gothic UI" panose="020B0500000000000000" pitchFamily="34" charset="-128"/>
                <a:ea typeface="Yu Gothic UI" panose="020B0500000000000000" pitchFamily="34" charset="-128"/>
              </a:rPr>
              <a:t>smallest</a:t>
            </a:r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 to </a:t>
            </a:r>
            <a:r>
              <a:rPr lang="en-GB" sz="2800" b="1" u="sng" dirty="0">
                <a:latin typeface="Yu Gothic UI" panose="020B0500000000000000" pitchFamily="34" charset="-128"/>
                <a:ea typeface="Yu Gothic UI" panose="020B0500000000000000" pitchFamily="34" charset="-128"/>
              </a:rPr>
              <a:t>greatest</a:t>
            </a:r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.</a:t>
            </a:r>
          </a:p>
        </p:txBody>
      </p:sp>
      <p:sp>
        <p:nvSpPr>
          <p:cNvPr id="43" name="Teardrop 42">
            <a:extLst>
              <a:ext uri="{FF2B5EF4-FFF2-40B4-BE49-F238E27FC236}">
                <a16:creationId xmlns:a16="http://schemas.microsoft.com/office/drawing/2014/main" id="{9917BC65-B105-4829-AE7B-797935E915A2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4C520B18-4364-4F01-847D-FEFB3B55EDB7}"/>
              </a:ext>
            </a:extLst>
          </p:cNvPr>
          <p:cNvSpPr txBox="1"/>
          <p:nvPr/>
        </p:nvSpPr>
        <p:spPr>
          <a:xfrm>
            <a:off x="8475066" y="4978692"/>
            <a:ext cx="1008000" cy="1008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6CA3F746-8E50-4547-9EBD-06DE3543BBA3}"/>
              </a:ext>
            </a:extLst>
          </p:cNvPr>
          <p:cNvSpPr txBox="1"/>
          <p:nvPr/>
        </p:nvSpPr>
        <p:spPr>
          <a:xfrm>
            <a:off x="5591998" y="4978692"/>
            <a:ext cx="1008000" cy="1008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919D2306-3306-4517-A262-EFA93E782DE5}"/>
              </a:ext>
            </a:extLst>
          </p:cNvPr>
          <p:cNvSpPr txBox="1"/>
          <p:nvPr/>
        </p:nvSpPr>
        <p:spPr>
          <a:xfrm>
            <a:off x="2708934" y="4978692"/>
            <a:ext cx="1008000" cy="1008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EC0A1456-4089-4047-B9A3-C0D31277422B}"/>
              </a:ext>
            </a:extLst>
          </p:cNvPr>
          <p:cNvSpPr txBox="1"/>
          <p:nvPr/>
        </p:nvSpPr>
        <p:spPr>
          <a:xfrm>
            <a:off x="2987552" y="5159527"/>
            <a:ext cx="45076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4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698FC688-D5CC-45D0-B7E3-78E634E6D696}"/>
              </a:ext>
            </a:extLst>
          </p:cNvPr>
          <p:cNvSpPr txBox="1"/>
          <p:nvPr/>
        </p:nvSpPr>
        <p:spPr>
          <a:xfrm>
            <a:off x="5875425" y="5159527"/>
            <a:ext cx="44114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8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9FFEBB39-F5CA-4CB5-8572-67FA89E680DD}"/>
              </a:ext>
            </a:extLst>
          </p:cNvPr>
          <p:cNvSpPr txBox="1"/>
          <p:nvPr/>
        </p:nvSpPr>
        <p:spPr>
          <a:xfrm>
            <a:off x="8665518" y="5159527"/>
            <a:ext cx="62709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12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02FB557E-45A1-4009-B453-6E5C2A6BDEF1}"/>
              </a:ext>
            </a:extLst>
          </p:cNvPr>
          <p:cNvSpPr txBox="1"/>
          <p:nvPr/>
        </p:nvSpPr>
        <p:spPr>
          <a:xfrm>
            <a:off x="636513" y="5251860"/>
            <a:ext cx="18428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smallest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7415C86D-ACB6-4205-AF33-A83E81C5BCB1}"/>
              </a:ext>
            </a:extLst>
          </p:cNvPr>
          <p:cNvSpPr txBox="1"/>
          <p:nvPr/>
        </p:nvSpPr>
        <p:spPr>
          <a:xfrm>
            <a:off x="9653493" y="5251860"/>
            <a:ext cx="19019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greatest</a:t>
            </a:r>
          </a:p>
        </p:txBody>
      </p:sp>
    </p:spTree>
    <p:extLst>
      <p:ext uri="{BB962C8B-B14F-4D97-AF65-F5344CB8AC3E}">
        <p14:creationId xmlns:p14="http://schemas.microsoft.com/office/powerpoint/2010/main" val="25773799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/>
      <p:bldP spid="48" grpId="0"/>
      <p:bldP spid="49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262"/>
            <a:ext cx="12191999" cy="6998429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EAE7A425-2A83-4250-BE92-B8F01C1341CA}"/>
              </a:ext>
            </a:extLst>
          </p:cNvPr>
          <p:cNvSpPr txBox="1"/>
          <p:nvPr/>
        </p:nvSpPr>
        <p:spPr>
          <a:xfrm>
            <a:off x="489527" y="375846"/>
            <a:ext cx="76658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Order the numbers from </a:t>
            </a:r>
            <a:r>
              <a:rPr lang="en-GB" sz="2800" b="1" u="sng" dirty="0">
                <a:latin typeface="Yu Gothic UI" panose="020B0500000000000000" pitchFamily="34" charset="-128"/>
                <a:ea typeface="Yu Gothic UI" panose="020B0500000000000000" pitchFamily="34" charset="-128"/>
              </a:rPr>
              <a:t>greatest</a:t>
            </a:r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 to </a:t>
            </a:r>
            <a:r>
              <a:rPr lang="en-GB" sz="2800" b="1" u="sng" dirty="0">
                <a:latin typeface="Yu Gothic UI" panose="020B0500000000000000" pitchFamily="34" charset="-128"/>
                <a:ea typeface="Yu Gothic UI" panose="020B0500000000000000" pitchFamily="34" charset="-128"/>
              </a:rPr>
              <a:t>smallest</a:t>
            </a:r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.</a:t>
            </a:r>
          </a:p>
        </p:txBody>
      </p:sp>
      <p:sp>
        <p:nvSpPr>
          <p:cNvPr id="8" name="Teardrop 7">
            <a:extLst>
              <a:ext uri="{FF2B5EF4-FFF2-40B4-BE49-F238E27FC236}">
                <a16:creationId xmlns:a16="http://schemas.microsoft.com/office/drawing/2014/main" id="{F80EB8AB-76B7-43C0-9713-9AD0890B0F51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BBB597C-5653-4AC6-8119-1DBA8619847D}"/>
              </a:ext>
            </a:extLst>
          </p:cNvPr>
          <p:cNvSpPr txBox="1"/>
          <p:nvPr/>
        </p:nvSpPr>
        <p:spPr>
          <a:xfrm>
            <a:off x="8475066" y="4978692"/>
            <a:ext cx="1008000" cy="1008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3BFA565-D148-4F32-892F-2479B5279BCD}"/>
              </a:ext>
            </a:extLst>
          </p:cNvPr>
          <p:cNvSpPr txBox="1"/>
          <p:nvPr/>
        </p:nvSpPr>
        <p:spPr>
          <a:xfrm>
            <a:off x="5591998" y="4978692"/>
            <a:ext cx="1008000" cy="1008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DCE44DD-ADE5-4BDC-BC61-32185B1CCBAD}"/>
              </a:ext>
            </a:extLst>
          </p:cNvPr>
          <p:cNvSpPr txBox="1"/>
          <p:nvPr/>
        </p:nvSpPr>
        <p:spPr>
          <a:xfrm>
            <a:off x="2708934" y="4978692"/>
            <a:ext cx="1008000" cy="1008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1E1A36A-EEBE-41AE-844D-DDB2AA16F827}"/>
              </a:ext>
            </a:extLst>
          </p:cNvPr>
          <p:cNvSpPr txBox="1"/>
          <p:nvPr/>
        </p:nvSpPr>
        <p:spPr>
          <a:xfrm>
            <a:off x="2883065" y="5159527"/>
            <a:ext cx="63671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14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A7232D7-E9BC-4C9A-BAB4-FFE303512E98}"/>
              </a:ext>
            </a:extLst>
          </p:cNvPr>
          <p:cNvSpPr txBox="1"/>
          <p:nvPr/>
        </p:nvSpPr>
        <p:spPr>
          <a:xfrm>
            <a:off x="5798773" y="5159527"/>
            <a:ext cx="55656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11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7971CC5-E02E-4062-86AB-5079D18A8E8B}"/>
              </a:ext>
            </a:extLst>
          </p:cNvPr>
          <p:cNvSpPr txBox="1"/>
          <p:nvPr/>
        </p:nvSpPr>
        <p:spPr>
          <a:xfrm>
            <a:off x="8753683" y="5159527"/>
            <a:ext cx="45076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4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66680DE-95F3-4EE7-B4E6-34649FD4F097}"/>
              </a:ext>
            </a:extLst>
          </p:cNvPr>
          <p:cNvSpPr txBox="1"/>
          <p:nvPr/>
        </p:nvSpPr>
        <p:spPr>
          <a:xfrm>
            <a:off x="636513" y="5251860"/>
            <a:ext cx="18428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greatest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B56090F-3C88-4C4B-8A2D-FE5BBAEBB3D3}"/>
              </a:ext>
            </a:extLst>
          </p:cNvPr>
          <p:cNvSpPr txBox="1"/>
          <p:nvPr/>
        </p:nvSpPr>
        <p:spPr>
          <a:xfrm>
            <a:off x="9653493" y="5251860"/>
            <a:ext cx="19019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smallest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33908BC6-CEAB-47CD-8DAF-10F8B79D838E}"/>
              </a:ext>
            </a:extLst>
          </p:cNvPr>
          <p:cNvSpPr/>
          <p:nvPr/>
        </p:nvSpPr>
        <p:spPr>
          <a:xfrm>
            <a:off x="2235069" y="1504543"/>
            <a:ext cx="1952625" cy="2470674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BA614CBF-BCB2-4C7A-899C-904BFD50B46B}"/>
              </a:ext>
            </a:extLst>
          </p:cNvPr>
          <p:cNvSpPr txBox="1"/>
          <p:nvPr/>
        </p:nvSpPr>
        <p:spPr>
          <a:xfrm>
            <a:off x="2718662" y="2165360"/>
            <a:ext cx="1011815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14</a:t>
            </a:r>
          </a:p>
        </p:txBody>
      </p:sp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id="{7ABC2675-A3B3-4D3F-90E4-6174C76CC33B}"/>
              </a:ext>
            </a:extLst>
          </p:cNvPr>
          <p:cNvSpPr/>
          <p:nvPr/>
        </p:nvSpPr>
        <p:spPr>
          <a:xfrm>
            <a:off x="5118911" y="1504543"/>
            <a:ext cx="1952625" cy="2470674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485FCD54-8250-4ED2-9B4A-E1902822BFF7}"/>
              </a:ext>
            </a:extLst>
          </p:cNvPr>
          <p:cNvSpPr txBox="1"/>
          <p:nvPr/>
        </p:nvSpPr>
        <p:spPr>
          <a:xfrm>
            <a:off x="5739076" y="2165360"/>
            <a:ext cx="671979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4</a:t>
            </a:r>
          </a:p>
        </p:txBody>
      </p:sp>
      <p:sp>
        <p:nvSpPr>
          <p:cNvPr id="30" name="Rectangle: Rounded Corners 29">
            <a:extLst>
              <a:ext uri="{FF2B5EF4-FFF2-40B4-BE49-F238E27FC236}">
                <a16:creationId xmlns:a16="http://schemas.microsoft.com/office/drawing/2014/main" id="{A50A965F-9392-40AE-BD95-EF39D1FB96C0}"/>
              </a:ext>
            </a:extLst>
          </p:cNvPr>
          <p:cNvSpPr/>
          <p:nvPr/>
        </p:nvSpPr>
        <p:spPr>
          <a:xfrm>
            <a:off x="8002753" y="1504543"/>
            <a:ext cx="1952625" cy="2470674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A1F507C8-7E76-4596-BE54-7C8E8BD54E2E}"/>
              </a:ext>
            </a:extLst>
          </p:cNvPr>
          <p:cNvSpPr txBox="1"/>
          <p:nvPr/>
        </p:nvSpPr>
        <p:spPr>
          <a:xfrm>
            <a:off x="8538439" y="2165360"/>
            <a:ext cx="864339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11</a:t>
            </a:r>
          </a:p>
        </p:txBody>
      </p:sp>
    </p:spTree>
    <p:extLst>
      <p:ext uri="{BB962C8B-B14F-4D97-AF65-F5344CB8AC3E}">
        <p14:creationId xmlns:p14="http://schemas.microsoft.com/office/powerpoint/2010/main" val="19520165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262"/>
            <a:ext cx="12191999" cy="6998429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EAE7A425-2A83-4250-BE92-B8F01C1341CA}"/>
              </a:ext>
            </a:extLst>
          </p:cNvPr>
          <p:cNvSpPr txBox="1"/>
          <p:nvPr/>
        </p:nvSpPr>
        <p:spPr>
          <a:xfrm>
            <a:off x="489527" y="375846"/>
            <a:ext cx="76658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Order the numbers from </a:t>
            </a:r>
            <a:r>
              <a:rPr lang="en-GB" sz="2800" b="1" u="sng" dirty="0">
                <a:latin typeface="Yu Gothic UI" panose="020B0500000000000000" pitchFamily="34" charset="-128"/>
                <a:ea typeface="Yu Gothic UI" panose="020B0500000000000000" pitchFamily="34" charset="-128"/>
              </a:rPr>
              <a:t>greatest</a:t>
            </a:r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 to </a:t>
            </a:r>
            <a:r>
              <a:rPr lang="en-GB" sz="2800" b="1" u="sng" dirty="0">
                <a:latin typeface="Yu Gothic UI" panose="020B0500000000000000" pitchFamily="34" charset="-128"/>
                <a:ea typeface="Yu Gothic UI" panose="020B0500000000000000" pitchFamily="34" charset="-128"/>
              </a:rPr>
              <a:t>smallest</a:t>
            </a:r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.</a:t>
            </a:r>
          </a:p>
        </p:txBody>
      </p:sp>
      <p:sp>
        <p:nvSpPr>
          <p:cNvPr id="8" name="Teardrop 7">
            <a:extLst>
              <a:ext uri="{FF2B5EF4-FFF2-40B4-BE49-F238E27FC236}">
                <a16:creationId xmlns:a16="http://schemas.microsoft.com/office/drawing/2014/main" id="{F80EB8AB-76B7-43C0-9713-9AD0890B0F51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BBB597C-5653-4AC6-8119-1DBA8619847D}"/>
              </a:ext>
            </a:extLst>
          </p:cNvPr>
          <p:cNvSpPr txBox="1"/>
          <p:nvPr/>
        </p:nvSpPr>
        <p:spPr>
          <a:xfrm>
            <a:off x="8475066" y="4978692"/>
            <a:ext cx="1008000" cy="1008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3BFA565-D148-4F32-892F-2479B5279BCD}"/>
              </a:ext>
            </a:extLst>
          </p:cNvPr>
          <p:cNvSpPr txBox="1"/>
          <p:nvPr/>
        </p:nvSpPr>
        <p:spPr>
          <a:xfrm>
            <a:off x="5591998" y="4978692"/>
            <a:ext cx="1008000" cy="1008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DCE44DD-ADE5-4BDC-BC61-32185B1CCBAD}"/>
              </a:ext>
            </a:extLst>
          </p:cNvPr>
          <p:cNvSpPr txBox="1"/>
          <p:nvPr/>
        </p:nvSpPr>
        <p:spPr>
          <a:xfrm>
            <a:off x="2708934" y="4978692"/>
            <a:ext cx="1008000" cy="1008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1E1A36A-EEBE-41AE-844D-DDB2AA16F827}"/>
              </a:ext>
            </a:extLst>
          </p:cNvPr>
          <p:cNvSpPr txBox="1"/>
          <p:nvPr/>
        </p:nvSpPr>
        <p:spPr>
          <a:xfrm>
            <a:off x="2883065" y="5159527"/>
            <a:ext cx="62869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19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A7232D7-E9BC-4C9A-BAB4-FFE303512E98}"/>
              </a:ext>
            </a:extLst>
          </p:cNvPr>
          <p:cNvSpPr txBox="1"/>
          <p:nvPr/>
        </p:nvSpPr>
        <p:spPr>
          <a:xfrm>
            <a:off x="5798773" y="5159527"/>
            <a:ext cx="62709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18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7971CC5-E02E-4062-86AB-5079D18A8E8B}"/>
              </a:ext>
            </a:extLst>
          </p:cNvPr>
          <p:cNvSpPr txBox="1"/>
          <p:nvPr/>
        </p:nvSpPr>
        <p:spPr>
          <a:xfrm>
            <a:off x="8681840" y="5159527"/>
            <a:ext cx="62869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16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66680DE-95F3-4EE7-B4E6-34649FD4F097}"/>
              </a:ext>
            </a:extLst>
          </p:cNvPr>
          <p:cNvSpPr txBox="1"/>
          <p:nvPr/>
        </p:nvSpPr>
        <p:spPr>
          <a:xfrm>
            <a:off x="636513" y="5251860"/>
            <a:ext cx="18428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greatest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B56090F-3C88-4C4B-8A2D-FE5BBAEBB3D3}"/>
              </a:ext>
            </a:extLst>
          </p:cNvPr>
          <p:cNvSpPr txBox="1"/>
          <p:nvPr/>
        </p:nvSpPr>
        <p:spPr>
          <a:xfrm>
            <a:off x="9653493" y="5251860"/>
            <a:ext cx="19019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smallest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6FCC45E1-7FBE-411B-B640-AF6E41EF9D7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6601" y="1670356"/>
            <a:ext cx="2013646" cy="2431572"/>
          </a:xfrm>
          <a:prstGeom prst="rect">
            <a:avLst/>
          </a:prstGeom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295C4D7A-E847-4B90-B8F8-E5C9996F999F}"/>
              </a:ext>
            </a:extLst>
          </p:cNvPr>
          <p:cNvSpPr txBox="1"/>
          <p:nvPr/>
        </p:nvSpPr>
        <p:spPr>
          <a:xfrm>
            <a:off x="2613130" y="2349127"/>
            <a:ext cx="112562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7200" b="1" dirty="0">
                <a:latin typeface="Bradley Hand ITC" panose="03070402050302030203" pitchFamily="66" charset="0"/>
                <a:ea typeface="Yu Gothic UI" panose="020B0500000000000000" pitchFamily="34" charset="-128"/>
              </a:rPr>
              <a:t>18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F26D6407-70EB-49FC-B9AB-CDAA663F313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9175" y="1670356"/>
            <a:ext cx="2013646" cy="2431572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9BC52F12-98B6-4C49-9F87-BD5D42F6C4D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8564" y="1670356"/>
            <a:ext cx="2013646" cy="2431572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38B56C31-2AF2-4E28-ACD1-D3A46E461FDC}"/>
              </a:ext>
            </a:extLst>
          </p:cNvPr>
          <p:cNvSpPr txBox="1"/>
          <p:nvPr/>
        </p:nvSpPr>
        <p:spPr>
          <a:xfrm>
            <a:off x="5550478" y="2349127"/>
            <a:ext cx="112402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7200" b="1" dirty="0">
                <a:latin typeface="Bradley Hand ITC" panose="03070402050302030203" pitchFamily="66" charset="0"/>
                <a:ea typeface="Yu Gothic UI" panose="020B0500000000000000" pitchFamily="34" charset="-128"/>
              </a:rPr>
              <a:t>19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DACB4865-FFA4-40B1-A6E0-CE7015C58E80}"/>
              </a:ext>
            </a:extLst>
          </p:cNvPr>
          <p:cNvSpPr txBox="1"/>
          <p:nvPr/>
        </p:nvSpPr>
        <p:spPr>
          <a:xfrm>
            <a:off x="8399260" y="2349127"/>
            <a:ext cx="119936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7200" b="1" dirty="0">
                <a:latin typeface="Bradley Hand ITC" panose="03070402050302030203" pitchFamily="66" charset="0"/>
                <a:ea typeface="Yu Gothic UI" panose="020B0500000000000000" pitchFamily="34" charset="-128"/>
              </a:rPr>
              <a:t>16</a:t>
            </a:r>
          </a:p>
        </p:txBody>
      </p:sp>
    </p:spTree>
    <p:extLst>
      <p:ext uri="{BB962C8B-B14F-4D97-AF65-F5344CB8AC3E}">
        <p14:creationId xmlns:p14="http://schemas.microsoft.com/office/powerpoint/2010/main" val="36714977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262"/>
            <a:ext cx="12191999" cy="6998429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EAE7A425-2A83-4250-BE92-B8F01C1341CA}"/>
              </a:ext>
            </a:extLst>
          </p:cNvPr>
          <p:cNvSpPr txBox="1"/>
          <p:nvPr/>
        </p:nvSpPr>
        <p:spPr>
          <a:xfrm>
            <a:off x="489527" y="375846"/>
            <a:ext cx="76658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Order the numbers from </a:t>
            </a:r>
            <a:r>
              <a:rPr lang="en-GB" sz="2800" b="1" u="sng" dirty="0">
                <a:latin typeface="Yu Gothic UI" panose="020B0500000000000000" pitchFamily="34" charset="-128"/>
                <a:ea typeface="Yu Gothic UI" panose="020B0500000000000000" pitchFamily="34" charset="-128"/>
              </a:rPr>
              <a:t>greatest</a:t>
            </a:r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 to </a:t>
            </a:r>
            <a:r>
              <a:rPr lang="en-GB" sz="2800" b="1" u="sng" dirty="0">
                <a:latin typeface="Yu Gothic UI" panose="020B0500000000000000" pitchFamily="34" charset="-128"/>
                <a:ea typeface="Yu Gothic UI" panose="020B0500000000000000" pitchFamily="34" charset="-128"/>
              </a:rPr>
              <a:t>smallest</a:t>
            </a:r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.</a:t>
            </a:r>
          </a:p>
        </p:txBody>
      </p:sp>
      <p:sp>
        <p:nvSpPr>
          <p:cNvPr id="8" name="Teardrop 7">
            <a:extLst>
              <a:ext uri="{FF2B5EF4-FFF2-40B4-BE49-F238E27FC236}">
                <a16:creationId xmlns:a16="http://schemas.microsoft.com/office/drawing/2014/main" id="{F80EB8AB-76B7-43C0-9713-9AD0890B0F51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BBB597C-5653-4AC6-8119-1DBA8619847D}"/>
              </a:ext>
            </a:extLst>
          </p:cNvPr>
          <p:cNvSpPr txBox="1"/>
          <p:nvPr/>
        </p:nvSpPr>
        <p:spPr>
          <a:xfrm>
            <a:off x="8475066" y="4978692"/>
            <a:ext cx="1008000" cy="1008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3BFA565-D148-4F32-892F-2479B5279BCD}"/>
              </a:ext>
            </a:extLst>
          </p:cNvPr>
          <p:cNvSpPr txBox="1"/>
          <p:nvPr/>
        </p:nvSpPr>
        <p:spPr>
          <a:xfrm>
            <a:off x="5591998" y="4978692"/>
            <a:ext cx="1008000" cy="1008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DCE44DD-ADE5-4BDC-BC61-32185B1CCBAD}"/>
              </a:ext>
            </a:extLst>
          </p:cNvPr>
          <p:cNvSpPr txBox="1"/>
          <p:nvPr/>
        </p:nvSpPr>
        <p:spPr>
          <a:xfrm>
            <a:off x="2708934" y="4978692"/>
            <a:ext cx="1008000" cy="1008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1E1A36A-EEBE-41AE-844D-DDB2AA16F827}"/>
              </a:ext>
            </a:extLst>
          </p:cNvPr>
          <p:cNvSpPr txBox="1"/>
          <p:nvPr/>
        </p:nvSpPr>
        <p:spPr>
          <a:xfrm>
            <a:off x="2883065" y="5159527"/>
            <a:ext cx="6976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20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A7232D7-E9BC-4C9A-BAB4-FFE303512E98}"/>
              </a:ext>
            </a:extLst>
          </p:cNvPr>
          <p:cNvSpPr txBox="1"/>
          <p:nvPr/>
        </p:nvSpPr>
        <p:spPr>
          <a:xfrm>
            <a:off x="5798773" y="5159527"/>
            <a:ext cx="62709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15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7971CC5-E02E-4062-86AB-5079D18A8E8B}"/>
              </a:ext>
            </a:extLst>
          </p:cNvPr>
          <p:cNvSpPr txBox="1"/>
          <p:nvPr/>
        </p:nvSpPr>
        <p:spPr>
          <a:xfrm>
            <a:off x="8681840" y="5159527"/>
            <a:ext cx="62709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10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66680DE-95F3-4EE7-B4E6-34649FD4F097}"/>
              </a:ext>
            </a:extLst>
          </p:cNvPr>
          <p:cNvSpPr txBox="1"/>
          <p:nvPr/>
        </p:nvSpPr>
        <p:spPr>
          <a:xfrm>
            <a:off x="636513" y="5251860"/>
            <a:ext cx="18428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greatest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B56090F-3C88-4C4B-8A2D-FE5BBAEBB3D3}"/>
              </a:ext>
            </a:extLst>
          </p:cNvPr>
          <p:cNvSpPr txBox="1"/>
          <p:nvPr/>
        </p:nvSpPr>
        <p:spPr>
          <a:xfrm>
            <a:off x="9653493" y="5251860"/>
            <a:ext cx="19019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smallest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6FCC45E1-7FBE-411B-B640-AF6E41EF9D7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0"/>
                    </a14:imgEffect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2337" y="1781175"/>
            <a:ext cx="2350382" cy="2553895"/>
          </a:xfrm>
          <a:prstGeom prst="rect">
            <a:avLst/>
          </a:prstGeom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295C4D7A-E847-4B90-B8F8-E5C9996F999F}"/>
              </a:ext>
            </a:extLst>
          </p:cNvPr>
          <p:cNvSpPr txBox="1"/>
          <p:nvPr/>
        </p:nvSpPr>
        <p:spPr>
          <a:xfrm>
            <a:off x="2757701" y="2367576"/>
            <a:ext cx="79380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>
                <a:latin typeface="Arial Rounded MT Bold" panose="020F0704030504030204" pitchFamily="34" charset="0"/>
                <a:ea typeface="Yu Gothic UI" panose="020B0500000000000000" pitchFamily="34" charset="-128"/>
              </a:rPr>
              <a:t>10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96E9F1F0-7CB4-4998-91A6-92BF4DE011E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0"/>
                    </a14:imgEffect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1352" y="1776744"/>
            <a:ext cx="2350382" cy="2553895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D734C41C-A524-4F65-8D5A-DEA5725529E5}"/>
              </a:ext>
            </a:extLst>
          </p:cNvPr>
          <p:cNvSpPr txBox="1"/>
          <p:nvPr/>
        </p:nvSpPr>
        <p:spPr>
          <a:xfrm>
            <a:off x="5679640" y="2367577"/>
            <a:ext cx="79380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>
                <a:latin typeface="Arial Rounded MT Bold" panose="020F0704030504030204" pitchFamily="34" charset="0"/>
                <a:ea typeface="Yu Gothic UI" panose="020B0500000000000000" pitchFamily="34" charset="-128"/>
              </a:rPr>
              <a:t>20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55E99BB9-B643-47B9-84A7-92CDD96958D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0"/>
                    </a14:imgEffect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60367" y="1776743"/>
            <a:ext cx="2350382" cy="2553895"/>
          </a:xfrm>
          <a:prstGeom prst="rect">
            <a:avLst/>
          </a:prstGeom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25608D4C-CFC8-436D-91F9-9DE13E5368F2}"/>
              </a:ext>
            </a:extLst>
          </p:cNvPr>
          <p:cNvSpPr txBox="1"/>
          <p:nvPr/>
        </p:nvSpPr>
        <p:spPr>
          <a:xfrm>
            <a:off x="8538028" y="2367576"/>
            <a:ext cx="79380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>
                <a:latin typeface="Arial Rounded MT Bold" panose="020F0704030504030204" pitchFamily="34" charset="0"/>
                <a:ea typeface="Yu Gothic UI" panose="020B0500000000000000" pitchFamily="34" charset="-128"/>
              </a:rPr>
              <a:t>15</a:t>
            </a:r>
          </a:p>
        </p:txBody>
      </p:sp>
    </p:spTree>
    <p:extLst>
      <p:ext uri="{BB962C8B-B14F-4D97-AF65-F5344CB8AC3E}">
        <p14:creationId xmlns:p14="http://schemas.microsoft.com/office/powerpoint/2010/main" val="5518320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262"/>
            <a:ext cx="12191999" cy="6998429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EAE7A425-2A83-4250-BE92-B8F01C1341CA}"/>
              </a:ext>
            </a:extLst>
          </p:cNvPr>
          <p:cNvSpPr txBox="1"/>
          <p:nvPr/>
        </p:nvSpPr>
        <p:spPr>
          <a:xfrm>
            <a:off x="363067" y="335524"/>
            <a:ext cx="756649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Order the numbers from smallest to greatest.</a:t>
            </a:r>
          </a:p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The first one has been done for you.</a:t>
            </a:r>
          </a:p>
        </p:txBody>
      </p:sp>
      <p:sp>
        <p:nvSpPr>
          <p:cNvPr id="8" name="Teardrop 7">
            <a:extLst>
              <a:ext uri="{FF2B5EF4-FFF2-40B4-BE49-F238E27FC236}">
                <a16:creationId xmlns:a16="http://schemas.microsoft.com/office/drawing/2014/main" id="{F80EB8AB-76B7-43C0-9713-9AD0890B0F51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261C1FA4-C03D-47EB-8C7E-73A13A47613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99456938"/>
              </p:ext>
            </p:extLst>
          </p:nvPr>
        </p:nvGraphicFramePr>
        <p:xfrm>
          <a:off x="1576298" y="1633417"/>
          <a:ext cx="4144072" cy="451446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36018">
                  <a:extLst>
                    <a:ext uri="{9D8B030D-6E8A-4147-A177-3AD203B41FA5}">
                      <a16:colId xmlns:a16="http://schemas.microsoft.com/office/drawing/2014/main" val="2690278329"/>
                    </a:ext>
                  </a:extLst>
                </a:gridCol>
                <a:gridCol w="1036018">
                  <a:extLst>
                    <a:ext uri="{9D8B030D-6E8A-4147-A177-3AD203B41FA5}">
                      <a16:colId xmlns:a16="http://schemas.microsoft.com/office/drawing/2014/main" val="4055253878"/>
                    </a:ext>
                  </a:extLst>
                </a:gridCol>
                <a:gridCol w="1036018">
                  <a:extLst>
                    <a:ext uri="{9D8B030D-6E8A-4147-A177-3AD203B41FA5}">
                      <a16:colId xmlns:a16="http://schemas.microsoft.com/office/drawing/2014/main" val="2384901985"/>
                    </a:ext>
                  </a:extLst>
                </a:gridCol>
                <a:gridCol w="1036018">
                  <a:extLst>
                    <a:ext uri="{9D8B030D-6E8A-4147-A177-3AD203B41FA5}">
                      <a16:colId xmlns:a16="http://schemas.microsoft.com/office/drawing/2014/main" val="984940686"/>
                    </a:ext>
                  </a:extLst>
                </a:gridCol>
              </a:tblGrid>
              <a:tr h="890670">
                <a:tc>
                  <a:txBody>
                    <a:bodyPr/>
                    <a:lstStyle/>
                    <a:p>
                      <a:pPr algn="ctr"/>
                      <a:endParaRPr lang="en-GB" sz="3600" b="1" dirty="0"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28383856"/>
                  </a:ext>
                </a:extLst>
              </a:tr>
              <a:tr h="890670"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97969279"/>
                  </a:ext>
                </a:extLst>
              </a:tr>
              <a:tr h="890670">
                <a:tc>
                  <a:txBody>
                    <a:bodyPr/>
                    <a:lstStyle/>
                    <a:p>
                      <a:pPr algn="ctr"/>
                      <a:endParaRPr lang="en-GB" sz="1800"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80344914"/>
                  </a:ext>
                </a:extLst>
              </a:tr>
              <a:tr h="890670"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56596710"/>
                  </a:ext>
                </a:extLst>
              </a:tr>
              <a:tr h="951785"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80271897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7638C445-68DF-4D65-90EB-34365FE54211}"/>
              </a:ext>
            </a:extLst>
          </p:cNvPr>
          <p:cNvSpPr txBox="1"/>
          <p:nvPr/>
        </p:nvSpPr>
        <p:spPr>
          <a:xfrm>
            <a:off x="2619634" y="1768388"/>
            <a:ext cx="10191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4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93824BC-A3F3-4D35-9A22-1235FDF4C198}"/>
              </a:ext>
            </a:extLst>
          </p:cNvPr>
          <p:cNvSpPr txBox="1"/>
          <p:nvPr/>
        </p:nvSpPr>
        <p:spPr>
          <a:xfrm>
            <a:off x="1583537" y="1768387"/>
            <a:ext cx="10191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3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258D830-526D-44A1-BAA4-D24F827BDE19}"/>
              </a:ext>
            </a:extLst>
          </p:cNvPr>
          <p:cNvSpPr txBox="1"/>
          <p:nvPr/>
        </p:nvSpPr>
        <p:spPr>
          <a:xfrm>
            <a:off x="3657560" y="1763756"/>
            <a:ext cx="10191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A490A57-39F9-4FE7-B865-2BD1AB319D82}"/>
              </a:ext>
            </a:extLst>
          </p:cNvPr>
          <p:cNvSpPr txBox="1"/>
          <p:nvPr/>
        </p:nvSpPr>
        <p:spPr>
          <a:xfrm>
            <a:off x="4695219" y="1774608"/>
            <a:ext cx="10191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6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DCD98A5-F248-4BA7-AFD8-0D56EB28084A}"/>
              </a:ext>
            </a:extLst>
          </p:cNvPr>
          <p:cNvSpPr txBox="1"/>
          <p:nvPr/>
        </p:nvSpPr>
        <p:spPr>
          <a:xfrm>
            <a:off x="4695219" y="2660792"/>
            <a:ext cx="10191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7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4EDE108-AF6D-4312-9D7D-236B265BC4A7}"/>
              </a:ext>
            </a:extLst>
          </p:cNvPr>
          <p:cNvSpPr txBox="1"/>
          <p:nvPr/>
        </p:nvSpPr>
        <p:spPr>
          <a:xfrm>
            <a:off x="2619634" y="3547429"/>
            <a:ext cx="10191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10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A4AE091-2200-4916-9985-E69B1779328C}"/>
              </a:ext>
            </a:extLst>
          </p:cNvPr>
          <p:cNvSpPr txBox="1"/>
          <p:nvPr/>
        </p:nvSpPr>
        <p:spPr>
          <a:xfrm>
            <a:off x="1583537" y="3547428"/>
            <a:ext cx="10191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11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CBABC58-9597-44F8-AA36-720EAF53B0D5}"/>
              </a:ext>
            </a:extLst>
          </p:cNvPr>
          <p:cNvSpPr txBox="1"/>
          <p:nvPr/>
        </p:nvSpPr>
        <p:spPr>
          <a:xfrm>
            <a:off x="3657560" y="3542797"/>
            <a:ext cx="10191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9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5265657-1276-405F-B47D-544DCECE1FCC}"/>
              </a:ext>
            </a:extLst>
          </p:cNvPr>
          <p:cNvSpPr txBox="1"/>
          <p:nvPr/>
        </p:nvSpPr>
        <p:spPr>
          <a:xfrm>
            <a:off x="4695219" y="3553649"/>
            <a:ext cx="10191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8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A5469103-4644-4EDA-A4AB-6BD03C829545}"/>
              </a:ext>
            </a:extLst>
          </p:cNvPr>
          <p:cNvSpPr txBox="1"/>
          <p:nvPr/>
        </p:nvSpPr>
        <p:spPr>
          <a:xfrm>
            <a:off x="2619634" y="5342702"/>
            <a:ext cx="10191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14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3ACE8BE-6E83-4E62-B4F1-3BD1C922C7E7}"/>
              </a:ext>
            </a:extLst>
          </p:cNvPr>
          <p:cNvSpPr txBox="1"/>
          <p:nvPr/>
        </p:nvSpPr>
        <p:spPr>
          <a:xfrm>
            <a:off x="1583537" y="5342701"/>
            <a:ext cx="10191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13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C6A96CCB-511C-4F0A-B554-EBE642D9CD9F}"/>
              </a:ext>
            </a:extLst>
          </p:cNvPr>
          <p:cNvSpPr txBox="1"/>
          <p:nvPr/>
        </p:nvSpPr>
        <p:spPr>
          <a:xfrm>
            <a:off x="3657560" y="5338070"/>
            <a:ext cx="10191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15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D45077AF-1A27-4FD5-97F8-EF9BD2C258CC}"/>
              </a:ext>
            </a:extLst>
          </p:cNvPr>
          <p:cNvSpPr txBox="1"/>
          <p:nvPr/>
        </p:nvSpPr>
        <p:spPr>
          <a:xfrm>
            <a:off x="4695219" y="5348922"/>
            <a:ext cx="10191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16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C5FA15F2-08E7-4DB8-82F3-4181193AD38A}"/>
              </a:ext>
            </a:extLst>
          </p:cNvPr>
          <p:cNvSpPr txBox="1"/>
          <p:nvPr/>
        </p:nvSpPr>
        <p:spPr>
          <a:xfrm>
            <a:off x="1583537" y="4408220"/>
            <a:ext cx="10191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12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05AA2791-A7A9-4A96-9B96-D5FC78A3B95B}"/>
              </a:ext>
            </a:extLst>
          </p:cNvPr>
          <p:cNvSpPr txBox="1"/>
          <p:nvPr/>
        </p:nvSpPr>
        <p:spPr>
          <a:xfrm>
            <a:off x="8579945" y="3542797"/>
            <a:ext cx="10191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4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5B9D9ACD-E4A9-45DD-94A5-ADF99DBAE030}"/>
              </a:ext>
            </a:extLst>
          </p:cNvPr>
          <p:cNvSpPr txBox="1"/>
          <p:nvPr/>
        </p:nvSpPr>
        <p:spPr>
          <a:xfrm>
            <a:off x="8579944" y="1774607"/>
            <a:ext cx="10191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5B28B6D8-CC33-4F32-88A9-D3F99BF0CFCB}"/>
              </a:ext>
            </a:extLst>
          </p:cNvPr>
          <p:cNvSpPr txBox="1"/>
          <p:nvPr/>
        </p:nvSpPr>
        <p:spPr>
          <a:xfrm>
            <a:off x="10009732" y="4424804"/>
            <a:ext cx="10191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6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51FFA583-3B4A-41B8-83B4-C9D7146A5791}"/>
              </a:ext>
            </a:extLst>
          </p:cNvPr>
          <p:cNvSpPr txBox="1"/>
          <p:nvPr/>
        </p:nvSpPr>
        <p:spPr>
          <a:xfrm>
            <a:off x="10009732" y="2660790"/>
            <a:ext cx="10191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7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327F863E-02DF-4447-B46D-A0873FBF3B48}"/>
              </a:ext>
            </a:extLst>
          </p:cNvPr>
          <p:cNvSpPr txBox="1"/>
          <p:nvPr/>
        </p:nvSpPr>
        <p:spPr>
          <a:xfrm>
            <a:off x="10009732" y="1778916"/>
            <a:ext cx="10191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10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4A9C76E8-EB36-45C5-B627-676D29981569}"/>
              </a:ext>
            </a:extLst>
          </p:cNvPr>
          <p:cNvSpPr txBox="1"/>
          <p:nvPr/>
        </p:nvSpPr>
        <p:spPr>
          <a:xfrm>
            <a:off x="7026721" y="5306811"/>
            <a:ext cx="10191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11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5461149E-53F3-4198-8634-EFD64029CD02}"/>
              </a:ext>
            </a:extLst>
          </p:cNvPr>
          <p:cNvSpPr txBox="1"/>
          <p:nvPr/>
        </p:nvSpPr>
        <p:spPr>
          <a:xfrm>
            <a:off x="7026721" y="1774607"/>
            <a:ext cx="10191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9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5D1C3D6-5952-4AEB-8E85-56E0E7EDD7A4}"/>
              </a:ext>
            </a:extLst>
          </p:cNvPr>
          <p:cNvSpPr txBox="1"/>
          <p:nvPr/>
        </p:nvSpPr>
        <p:spPr>
          <a:xfrm>
            <a:off x="7029967" y="3542797"/>
            <a:ext cx="10191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8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1C429E82-C809-42C5-A22A-6C0B3DF68FC9}"/>
              </a:ext>
            </a:extLst>
          </p:cNvPr>
          <p:cNvSpPr txBox="1"/>
          <p:nvPr/>
        </p:nvSpPr>
        <p:spPr>
          <a:xfrm>
            <a:off x="8579945" y="2660790"/>
            <a:ext cx="10191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14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870D61CF-0119-4F80-85DF-D1B49CD62823}"/>
              </a:ext>
            </a:extLst>
          </p:cNvPr>
          <p:cNvSpPr txBox="1"/>
          <p:nvPr/>
        </p:nvSpPr>
        <p:spPr>
          <a:xfrm>
            <a:off x="10009732" y="3542797"/>
            <a:ext cx="10191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13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4C0A95D6-3189-4525-A316-DB22C7285101}"/>
              </a:ext>
            </a:extLst>
          </p:cNvPr>
          <p:cNvSpPr txBox="1"/>
          <p:nvPr/>
        </p:nvSpPr>
        <p:spPr>
          <a:xfrm>
            <a:off x="8579944" y="4424804"/>
            <a:ext cx="10191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15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287C1F58-2E22-4B6E-9100-A0980B69E1B8}"/>
              </a:ext>
            </a:extLst>
          </p:cNvPr>
          <p:cNvSpPr txBox="1"/>
          <p:nvPr/>
        </p:nvSpPr>
        <p:spPr>
          <a:xfrm>
            <a:off x="7029967" y="2660790"/>
            <a:ext cx="10191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16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39572F2F-AF03-42C4-B1AB-85ED43583298}"/>
              </a:ext>
            </a:extLst>
          </p:cNvPr>
          <p:cNvSpPr txBox="1"/>
          <p:nvPr/>
        </p:nvSpPr>
        <p:spPr>
          <a:xfrm>
            <a:off x="7026721" y="4424804"/>
            <a:ext cx="10191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12</a:t>
            </a:r>
          </a:p>
        </p:txBody>
      </p:sp>
    </p:spTree>
    <p:extLst>
      <p:ext uri="{BB962C8B-B14F-4D97-AF65-F5344CB8AC3E}">
        <p14:creationId xmlns:p14="http://schemas.microsoft.com/office/powerpoint/2010/main" val="13374956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6" grpId="0"/>
      <p:bldP spid="37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262"/>
            <a:ext cx="12191999" cy="6998429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EAE7A425-2A83-4250-BE92-B8F01C1341CA}"/>
              </a:ext>
            </a:extLst>
          </p:cNvPr>
          <p:cNvSpPr txBox="1"/>
          <p:nvPr/>
        </p:nvSpPr>
        <p:spPr>
          <a:xfrm>
            <a:off x="363067" y="335524"/>
            <a:ext cx="1137821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7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Three children were playing football.</a:t>
            </a:r>
          </a:p>
          <a:p>
            <a:r>
              <a:rPr lang="en-GB" sz="27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They decided to see how many goals they could score in 1 minute.</a:t>
            </a:r>
          </a:p>
        </p:txBody>
      </p:sp>
      <p:sp>
        <p:nvSpPr>
          <p:cNvPr id="8" name="Teardrop 7">
            <a:extLst>
              <a:ext uri="{FF2B5EF4-FFF2-40B4-BE49-F238E27FC236}">
                <a16:creationId xmlns:a16="http://schemas.microsoft.com/office/drawing/2014/main" id="{F80EB8AB-76B7-43C0-9713-9AD0890B0F51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803385A-499F-461D-8870-62385AF5618F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9391" y="1614788"/>
            <a:ext cx="3381453" cy="169072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6A280C2-03CC-498D-A414-00D77D04DAA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46" y="2929664"/>
            <a:ext cx="566737" cy="556686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C1D32CAA-0586-4710-85B7-9D3FFA3FEC7C}"/>
              </a:ext>
            </a:extLst>
          </p:cNvPr>
          <p:cNvSpPr txBox="1"/>
          <p:nvPr/>
        </p:nvSpPr>
        <p:spPr>
          <a:xfrm>
            <a:off x="2176966" y="1832629"/>
            <a:ext cx="3295068" cy="1384995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Mo scored 5</a:t>
            </a:r>
          </a:p>
          <a:p>
            <a:pPr algn="ctr"/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Matt scored 7</a:t>
            </a:r>
          </a:p>
          <a:p>
            <a:pPr algn="ctr"/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Sue scored 6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A7FCD5F-494F-4D02-9F07-F6E25DDE2B07}"/>
              </a:ext>
            </a:extLst>
          </p:cNvPr>
          <p:cNvSpPr txBox="1"/>
          <p:nvPr/>
        </p:nvSpPr>
        <p:spPr>
          <a:xfrm>
            <a:off x="363067" y="4036898"/>
            <a:ext cx="981069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Put the children’s scores in order from smallest to greatest.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554C2C7-636F-4B90-9823-AF0A0A505195}"/>
              </a:ext>
            </a:extLst>
          </p:cNvPr>
          <p:cNvSpPr txBox="1"/>
          <p:nvPr/>
        </p:nvSpPr>
        <p:spPr>
          <a:xfrm>
            <a:off x="8406973" y="5037059"/>
            <a:ext cx="1008000" cy="1008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54CB352-F503-496C-B989-FFA4C33F2CB2}"/>
              </a:ext>
            </a:extLst>
          </p:cNvPr>
          <p:cNvSpPr txBox="1"/>
          <p:nvPr/>
        </p:nvSpPr>
        <p:spPr>
          <a:xfrm>
            <a:off x="5523905" y="5037059"/>
            <a:ext cx="1008000" cy="1008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70B57DD-CFD0-4B6D-B599-81AC8C3F234C}"/>
              </a:ext>
            </a:extLst>
          </p:cNvPr>
          <p:cNvSpPr txBox="1"/>
          <p:nvPr/>
        </p:nvSpPr>
        <p:spPr>
          <a:xfrm>
            <a:off x="2640841" y="5037059"/>
            <a:ext cx="1008000" cy="1008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8640FA5-D376-4A84-872F-0D003D6F1934}"/>
              </a:ext>
            </a:extLst>
          </p:cNvPr>
          <p:cNvSpPr txBox="1"/>
          <p:nvPr/>
        </p:nvSpPr>
        <p:spPr>
          <a:xfrm>
            <a:off x="2929077" y="5217894"/>
            <a:ext cx="44114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43F52DD-1BCA-4EF9-B253-90D3AF0DA8F3}"/>
              </a:ext>
            </a:extLst>
          </p:cNvPr>
          <p:cNvSpPr txBox="1"/>
          <p:nvPr/>
        </p:nvSpPr>
        <p:spPr>
          <a:xfrm>
            <a:off x="5806530" y="5217894"/>
            <a:ext cx="44275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6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183DC069-1FE6-44FF-8DCB-050A52C28A72}"/>
              </a:ext>
            </a:extLst>
          </p:cNvPr>
          <p:cNvSpPr txBox="1"/>
          <p:nvPr/>
        </p:nvSpPr>
        <p:spPr>
          <a:xfrm>
            <a:off x="8695209" y="5217894"/>
            <a:ext cx="43152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7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9E1007F-12C9-4A42-A9DE-4BF28545640B}"/>
              </a:ext>
            </a:extLst>
          </p:cNvPr>
          <p:cNvSpPr txBox="1"/>
          <p:nvPr/>
        </p:nvSpPr>
        <p:spPr>
          <a:xfrm>
            <a:off x="568420" y="5310227"/>
            <a:ext cx="18428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smallest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64A5ADF3-E491-43F5-8F80-7041EC5D599D}"/>
              </a:ext>
            </a:extLst>
          </p:cNvPr>
          <p:cNvSpPr txBox="1"/>
          <p:nvPr/>
        </p:nvSpPr>
        <p:spPr>
          <a:xfrm>
            <a:off x="9585400" y="5310227"/>
            <a:ext cx="19019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greatest</a:t>
            </a:r>
          </a:p>
        </p:txBody>
      </p:sp>
    </p:spTree>
    <p:extLst>
      <p:ext uri="{BB962C8B-B14F-4D97-AF65-F5344CB8AC3E}">
        <p14:creationId xmlns:p14="http://schemas.microsoft.com/office/powerpoint/2010/main" val="30724148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BFDC29F-1E07-44B9-AF68-FBCB1BCA4D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26" name="Group 25">
            <a:extLst>
              <a:ext uri="{FF2B5EF4-FFF2-40B4-BE49-F238E27FC236}">
                <a16:creationId xmlns:a16="http://schemas.microsoft.com/office/drawing/2014/main" id="{EA7ACD54-9EBA-4797-9022-2C3865A6E155}"/>
              </a:ext>
            </a:extLst>
          </p:cNvPr>
          <p:cNvGrpSpPr/>
          <p:nvPr/>
        </p:nvGrpSpPr>
        <p:grpSpPr>
          <a:xfrm>
            <a:off x="10827548" y="-20453"/>
            <a:ext cx="1364451" cy="711954"/>
            <a:chOff x="10827548" y="-20453"/>
            <a:chExt cx="1364451" cy="711954"/>
          </a:xfrm>
        </p:grpSpPr>
        <p:sp>
          <p:nvSpPr>
            <p:cNvPr id="27" name="Teardrop 26">
              <a:extLst>
                <a:ext uri="{FF2B5EF4-FFF2-40B4-BE49-F238E27FC236}">
                  <a16:creationId xmlns:a16="http://schemas.microsoft.com/office/drawing/2014/main" id="{A6F8B89E-CA38-4D13-B956-E1965A1327F6}"/>
                </a:ext>
              </a:extLst>
            </p:cNvPr>
            <p:cNvSpPr/>
            <p:nvPr/>
          </p:nvSpPr>
          <p:spPr>
            <a:xfrm>
              <a:off x="10827548" y="-20453"/>
              <a:ext cx="1364451" cy="711954"/>
            </a:xfrm>
            <a:prstGeom prst="teardrop">
              <a:avLst/>
            </a:prstGeom>
            <a:solidFill>
              <a:srgbClr val="55768F"/>
            </a:solidFill>
            <a:ln>
              <a:solidFill>
                <a:srgbClr val="55768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 b="1" dirty="0">
                <a:solidFill>
                  <a:schemeClr val="bg1"/>
                </a:solidFill>
                <a:latin typeface="Sassoon Infant Std" panose="020B0503020103030203" pitchFamily="34" charset="0"/>
              </a:endParaRPr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6F5E4FE8-0AB0-443B-9A05-E82A192CFF07}"/>
                </a:ext>
              </a:extLst>
            </p:cNvPr>
            <p:cNvSpPr txBox="1"/>
            <p:nvPr/>
          </p:nvSpPr>
          <p:spPr>
            <a:xfrm>
              <a:off x="10973408" y="166247"/>
              <a:ext cx="1156086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600" b="1" dirty="0">
                  <a:solidFill>
                    <a:schemeClr val="bg1"/>
                  </a:solidFill>
                  <a:latin typeface="Yu Gothic UI" panose="020B0500000000000000" pitchFamily="34" charset="-128"/>
                  <a:ea typeface="Yu Gothic UI" panose="020B0500000000000000" pitchFamily="34" charset="-128"/>
                </a:rPr>
                <a:t>Reasoning</a:t>
              </a:r>
            </a:p>
          </p:txBody>
        </p:sp>
      </p:grpSp>
      <p:sp>
        <p:nvSpPr>
          <p:cNvPr id="29" name="Speech Bubble: Rectangle with Corners Rounded 28">
            <a:extLst>
              <a:ext uri="{FF2B5EF4-FFF2-40B4-BE49-F238E27FC236}">
                <a16:creationId xmlns:a16="http://schemas.microsoft.com/office/drawing/2014/main" id="{F73E23B8-6724-4D73-BA0C-0672FD0964F2}"/>
              </a:ext>
            </a:extLst>
          </p:cNvPr>
          <p:cNvSpPr/>
          <p:nvPr/>
        </p:nvSpPr>
        <p:spPr>
          <a:xfrm>
            <a:off x="3814702" y="642873"/>
            <a:ext cx="5853686" cy="1043085"/>
          </a:xfrm>
          <a:prstGeom prst="wedgeRoundRectCallout">
            <a:avLst>
              <a:gd name="adj1" fmla="val -55643"/>
              <a:gd name="adj2" fmla="val 22321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I have ordered these numbers from greatest to smallest.</a:t>
            </a:r>
          </a:p>
        </p:txBody>
      </p:sp>
      <p:sp>
        <p:nvSpPr>
          <p:cNvPr id="30" name="Rectangle: Rounded Corners 29">
            <a:extLst>
              <a:ext uri="{FF2B5EF4-FFF2-40B4-BE49-F238E27FC236}">
                <a16:creationId xmlns:a16="http://schemas.microsoft.com/office/drawing/2014/main" id="{2D365088-2CD9-4382-B6DF-F0A43EA7210C}"/>
              </a:ext>
            </a:extLst>
          </p:cNvPr>
          <p:cNvSpPr/>
          <p:nvPr/>
        </p:nvSpPr>
        <p:spPr>
          <a:xfrm>
            <a:off x="2859824" y="2306121"/>
            <a:ext cx="1273044" cy="1609724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A422A95-A33E-410B-A8A2-749F9F7454C2}"/>
              </a:ext>
            </a:extLst>
          </p:cNvPr>
          <p:cNvSpPr txBox="1"/>
          <p:nvPr/>
        </p:nvSpPr>
        <p:spPr>
          <a:xfrm>
            <a:off x="3177989" y="2787818"/>
            <a:ext cx="63671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14</a:t>
            </a:r>
          </a:p>
        </p:txBody>
      </p:sp>
      <p:sp>
        <p:nvSpPr>
          <p:cNvPr id="32" name="Rectangle: Rounded Corners 31">
            <a:extLst>
              <a:ext uri="{FF2B5EF4-FFF2-40B4-BE49-F238E27FC236}">
                <a16:creationId xmlns:a16="http://schemas.microsoft.com/office/drawing/2014/main" id="{BD4DE9E4-460A-4149-AFC2-97482A166E2F}"/>
              </a:ext>
            </a:extLst>
          </p:cNvPr>
          <p:cNvSpPr/>
          <p:nvPr/>
        </p:nvSpPr>
        <p:spPr>
          <a:xfrm>
            <a:off x="4451033" y="2306121"/>
            <a:ext cx="1273044" cy="1609724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FDECD43E-BF29-4B66-8577-A4957A68B9A2}"/>
              </a:ext>
            </a:extLst>
          </p:cNvPr>
          <p:cNvSpPr txBox="1"/>
          <p:nvPr/>
        </p:nvSpPr>
        <p:spPr>
          <a:xfrm>
            <a:off x="4769198" y="2787818"/>
            <a:ext cx="62709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12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487C25D9-7138-4C2B-B738-B8FD55D6DBC3}"/>
              </a:ext>
            </a:extLst>
          </p:cNvPr>
          <p:cNvSpPr/>
          <p:nvPr/>
        </p:nvSpPr>
        <p:spPr>
          <a:xfrm>
            <a:off x="6042242" y="2306121"/>
            <a:ext cx="1273044" cy="1609724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BE974EE3-1781-4818-82E7-CD3BD3CBB624}"/>
              </a:ext>
            </a:extLst>
          </p:cNvPr>
          <p:cNvSpPr txBox="1"/>
          <p:nvPr/>
        </p:nvSpPr>
        <p:spPr>
          <a:xfrm>
            <a:off x="6360407" y="2787818"/>
            <a:ext cx="62709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13</a:t>
            </a:r>
          </a:p>
        </p:txBody>
      </p:sp>
      <p:sp>
        <p:nvSpPr>
          <p:cNvPr id="36" name="Rectangle: Rounded Corners 35">
            <a:extLst>
              <a:ext uri="{FF2B5EF4-FFF2-40B4-BE49-F238E27FC236}">
                <a16:creationId xmlns:a16="http://schemas.microsoft.com/office/drawing/2014/main" id="{FF47DDF4-5C93-4DEC-8FBD-56A75E027BFC}"/>
              </a:ext>
            </a:extLst>
          </p:cNvPr>
          <p:cNvSpPr/>
          <p:nvPr/>
        </p:nvSpPr>
        <p:spPr>
          <a:xfrm>
            <a:off x="7633451" y="2306121"/>
            <a:ext cx="1273044" cy="1609724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9609A788-146B-4F13-90B1-6E58DB250D5B}"/>
              </a:ext>
            </a:extLst>
          </p:cNvPr>
          <p:cNvSpPr txBox="1"/>
          <p:nvPr/>
        </p:nvSpPr>
        <p:spPr>
          <a:xfrm>
            <a:off x="8006045" y="2787818"/>
            <a:ext cx="55656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11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6B350E70-902B-4881-93CF-ECEC45A6F618}"/>
              </a:ext>
            </a:extLst>
          </p:cNvPr>
          <p:cNvSpPr txBox="1"/>
          <p:nvPr/>
        </p:nvSpPr>
        <p:spPr>
          <a:xfrm>
            <a:off x="363066" y="4339398"/>
            <a:ext cx="80538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Has Dom ordered the numbers correctly? _______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725F9E55-1AFF-4982-962C-665C17BE20FC}"/>
              </a:ext>
            </a:extLst>
          </p:cNvPr>
          <p:cNvSpPr txBox="1"/>
          <p:nvPr/>
        </p:nvSpPr>
        <p:spPr>
          <a:xfrm>
            <a:off x="363065" y="4908285"/>
            <a:ext cx="35269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Explain your answer.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FA76C89C-213F-40FE-9A9E-697BA55731A7}"/>
              </a:ext>
            </a:extLst>
          </p:cNvPr>
          <p:cNvSpPr txBox="1"/>
          <p:nvPr/>
        </p:nvSpPr>
        <p:spPr>
          <a:xfrm>
            <a:off x="359272" y="5558777"/>
            <a:ext cx="114696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Dom has placed the number 13 in the incorrect position.</a:t>
            </a:r>
          </a:p>
          <a:p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It should come before the number 12.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FB9ECE75-331F-41D6-BDA1-B78E7794708D}"/>
              </a:ext>
            </a:extLst>
          </p:cNvPr>
          <p:cNvSpPr txBox="1"/>
          <p:nvPr/>
        </p:nvSpPr>
        <p:spPr>
          <a:xfrm>
            <a:off x="7192587" y="4339398"/>
            <a:ext cx="11005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No</a:t>
            </a:r>
          </a:p>
        </p:txBody>
      </p:sp>
    </p:spTree>
    <p:extLst>
      <p:ext uri="{BB962C8B-B14F-4D97-AF65-F5344CB8AC3E}">
        <p14:creationId xmlns:p14="http://schemas.microsoft.com/office/powerpoint/2010/main" val="28061024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31" grpId="0"/>
      <p:bldP spid="32" grpId="0" animBg="1"/>
      <p:bldP spid="33" grpId="0"/>
      <p:bldP spid="34" grpId="0" animBg="1"/>
      <p:bldP spid="35" grpId="0"/>
      <p:bldP spid="36" grpId="0" animBg="1"/>
      <p:bldP spid="37" grpId="0"/>
      <p:bldP spid="38" grpId="0"/>
      <p:bldP spid="39" grpId="0"/>
      <p:bldP spid="40" grpId="0"/>
      <p:bldP spid="41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CA3DEA4-969A-4B04-A2EA-AD69E0F653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2" name="Teardrop 11">
            <a:extLst>
              <a:ext uri="{FF2B5EF4-FFF2-40B4-BE49-F238E27FC236}">
                <a16:creationId xmlns:a16="http://schemas.microsoft.com/office/drawing/2014/main" id="{02917DF5-A715-4184-8F0E-0516672ABE32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Problem solving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C8D4FAF-7E2F-4CDA-BDEA-648ECCD628E0}"/>
              </a:ext>
            </a:extLst>
          </p:cNvPr>
          <p:cNvSpPr txBox="1"/>
          <p:nvPr/>
        </p:nvSpPr>
        <p:spPr>
          <a:xfrm>
            <a:off x="489527" y="3863562"/>
            <a:ext cx="51363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What could Jack’s number be?</a:t>
            </a:r>
          </a:p>
        </p:txBody>
      </p:sp>
      <p:sp>
        <p:nvSpPr>
          <p:cNvPr id="14" name="Speech Bubble: Rectangle with Corners Rounded 13">
            <a:extLst>
              <a:ext uri="{FF2B5EF4-FFF2-40B4-BE49-F238E27FC236}">
                <a16:creationId xmlns:a16="http://schemas.microsoft.com/office/drawing/2014/main" id="{81373C98-27C0-41DF-8A9A-5C4CE42D4604}"/>
              </a:ext>
            </a:extLst>
          </p:cNvPr>
          <p:cNvSpPr/>
          <p:nvPr/>
        </p:nvSpPr>
        <p:spPr>
          <a:xfrm>
            <a:off x="4745745" y="1448634"/>
            <a:ext cx="5184925" cy="1219290"/>
          </a:xfrm>
          <a:prstGeom prst="wedgeRoundRectCallout">
            <a:avLst>
              <a:gd name="adj1" fmla="val -59399"/>
              <a:gd name="adj2" fmla="val 23376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My number is greater than 9 but less than 16.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65878E4-E09A-47BD-896E-D3C07E1190F3}"/>
              </a:ext>
            </a:extLst>
          </p:cNvPr>
          <p:cNvSpPr txBox="1"/>
          <p:nvPr/>
        </p:nvSpPr>
        <p:spPr>
          <a:xfrm>
            <a:off x="489527" y="4627355"/>
            <a:ext cx="3573414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Possible answers:</a:t>
            </a:r>
            <a:b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</a:br>
            <a:endParaRPr lang="en-GB" sz="28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10, 11, 12, 13, 14 or 15.</a:t>
            </a:r>
          </a:p>
        </p:txBody>
      </p:sp>
    </p:spTree>
    <p:extLst>
      <p:ext uri="{BB962C8B-B14F-4D97-AF65-F5344CB8AC3E}">
        <p14:creationId xmlns:p14="http://schemas.microsoft.com/office/powerpoint/2010/main" val="24820263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5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8323</TotalTime>
  <Words>934</Words>
  <Application>Microsoft Office PowerPoint</Application>
  <PresentationFormat>Widescreen</PresentationFormat>
  <Paragraphs>367</Paragraphs>
  <Slides>37</Slides>
  <Notes>34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48" baseType="lpstr">
      <vt:lpstr>Yu Gothic UI</vt:lpstr>
      <vt:lpstr>Arial</vt:lpstr>
      <vt:lpstr>Arial Rounded MT Bold</vt:lpstr>
      <vt:lpstr>Bradley Hand ITC</vt:lpstr>
      <vt:lpstr>Calibri</vt:lpstr>
      <vt:lpstr>Calibri Light</vt:lpstr>
      <vt:lpstr>KG Red Hands Outline</vt:lpstr>
      <vt:lpstr>Sassoon Infant Std</vt:lpstr>
      <vt:lpstr>Segoe UI Semibold</vt:lpstr>
      <vt:lpstr>ZWAdobeF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1 - Place value (within 20) - week 12</dc:title>
  <dc:creator>PRIMARY STARS EDUCATION</dc:creator>
  <cp:lastModifiedBy>dcalder</cp:lastModifiedBy>
  <cp:revision>279</cp:revision>
  <dcterms:created xsi:type="dcterms:W3CDTF">2018-08-10T10:44:35Z</dcterms:created>
  <dcterms:modified xsi:type="dcterms:W3CDTF">2020-12-17T10:26:04Z</dcterms:modified>
</cp:coreProperties>
</file>